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8" r:id="rId2"/>
    <p:sldId id="259" r:id="rId3"/>
    <p:sldId id="263" r:id="rId4"/>
    <p:sldId id="270" r:id="rId5"/>
    <p:sldId id="260" r:id="rId6"/>
    <p:sldId id="262" r:id="rId7"/>
    <p:sldId id="271" r:id="rId8"/>
    <p:sldId id="261" r:id="rId9"/>
    <p:sldId id="264" r:id="rId10"/>
    <p:sldId id="272" r:id="rId11"/>
    <p:sldId id="265" r:id="rId12"/>
    <p:sldId id="266" r:id="rId13"/>
    <p:sldId id="267" r:id="rId14"/>
    <p:sldId id="269" r:id="rId15"/>
    <p:sldId id="268" r:id="rId16"/>
  </p:sldIdLst>
  <p:sldSz cx="12192000" cy="6858000"/>
  <p:notesSz cx="6858000" cy="9144000"/>
  <p:defaultTextStyle>
    <a:defPPr>
      <a:defRPr lang="en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48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90"/>
    <p:restoredTop sz="96327"/>
  </p:normalViewPr>
  <p:slideViewPr>
    <p:cSldViewPr snapToGrid="0" snapToObjects="1">
      <p:cViewPr>
        <p:scale>
          <a:sx n="105" d="100"/>
          <a:sy n="105" d="100"/>
        </p:scale>
        <p:origin x="1600" y="592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lt1"/>
            </a:solidFill>
            <a:ln w="19050">
              <a:noFill/>
            </a:ln>
            <a:effectLst/>
          </c:spPr>
          <c:dPt>
            <c:idx val="0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6C7-E74C-BCF8-44ECC514D01F}"/>
              </c:ext>
            </c:extLst>
          </c:dPt>
          <c:dPt>
            <c:idx val="1"/>
            <c:bubble3D val="0"/>
            <c:spPr>
              <a:solidFill>
                <a:schemeClr val="bg1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6C7-E74C-BCF8-44ECC514D01F}"/>
              </c:ext>
            </c:extLst>
          </c:dPt>
          <c:dPt>
            <c:idx val="2"/>
            <c:bubble3D val="0"/>
            <c:spPr>
              <a:solidFill>
                <a:schemeClr val="bg1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6C7-E74C-BCF8-44ECC514D01F}"/>
              </c:ext>
            </c:extLst>
          </c:dPt>
          <c:dPt>
            <c:idx val="3"/>
            <c:bubble3D val="0"/>
            <c:spPr>
              <a:solidFill>
                <a:schemeClr val="bg1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6C7-E74C-BCF8-44ECC514D01F}"/>
              </c:ext>
            </c:extLst>
          </c:dPt>
          <c:dLbls>
            <c:dLbl>
              <c:idx val="0"/>
              <c:layout>
                <c:manualLayout>
                  <c:x val="-0.26970125606108747"/>
                  <c:y val="-0.1843575418994413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none" lIns="38100" tIns="19050" rIns="38100" bIns="19050" anchor="t" anchorCtr="0">
                  <a:normAutofit/>
                </a:bodyPr>
                <a:lstStyle/>
                <a:p>
                  <a:pPr>
                    <a:defRPr sz="7200" b="0" i="1" u="none" strike="noStrike" kern="1200" baseline="0">
                      <a:solidFill>
                        <a:schemeClr val="tx2"/>
                      </a:solidFill>
                      <a:latin typeface="Arial Narrow" panose="020B0604020202020204" pitchFamily="34" charset="0"/>
                      <a:ea typeface="+mn-ea"/>
                      <a:cs typeface="Arial Narrow" panose="020B0604020202020204" pitchFamily="34" charset="0"/>
                    </a:defRPr>
                  </a:pPr>
                  <a:endParaRPr lang="en-LT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E6C7-E74C-BCF8-44ECC514D01F}"/>
                </c:ext>
              </c:extLst>
            </c:dLbl>
            <c:dLbl>
              <c:idx val="1"/>
              <c:layout>
                <c:manualLayout>
                  <c:x val="0.11834991827153206"/>
                  <c:y val="-0.1717875995249197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none" lIns="38100" tIns="19050" rIns="38100" bIns="19050" anchor="t" anchorCtr="0">
                  <a:norm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LT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3.0560407651311464E-2"/>
                      <c:h val="3.522346368715083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E6C7-E74C-BCF8-44ECC514D01F}"/>
                </c:ext>
              </c:extLst>
            </c:dLbl>
            <c:dLbl>
              <c:idx val="2"/>
              <c:layout>
                <c:manualLayout>
                  <c:x val="0.11038405838787124"/>
                  <c:y val="2.793296089385474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none" lIns="38100" tIns="19050" rIns="38100" bIns="19050" anchor="t" anchorCtr="0">
                  <a:norm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LT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3.0560410389668575E-2"/>
                      <c:h val="4.918994413407821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E6C7-E74C-BCF8-44ECC514D01F}"/>
                </c:ext>
              </c:extLst>
            </c:dLbl>
            <c:dLbl>
              <c:idx val="3"/>
              <c:layout>
                <c:manualLayout>
                  <c:x val="0.15362729775631556"/>
                  <c:y val="4.189944134078212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none" lIns="38100" tIns="19050" rIns="38100" bIns="19050" anchor="t" anchorCtr="0">
                  <a:norm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LT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2.9098148175029565E-2"/>
                      <c:h val="3.47486033519553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E6C7-E74C-BCF8-44ECC514D0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none" lIns="38100" tIns="19050" rIns="38100" bIns="19050" anchor="t" anchorCtr="0">
                <a:norm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LT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>
                  <a:solidFill>
                    <a:schemeClr val="tx2"/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C7-E74C-BCF8-44ECC514D01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162"/>
        <c:holeSize val="39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739809813958177"/>
          <c:y val="0.12310649716271499"/>
          <c:w val="8.9603655873030097E-2"/>
          <c:h val="0.57501605595389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LT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Freigeist Medium" panose="020B0003040302060203" pitchFamily="34" charset="0"/>
                <a:ea typeface="+mn-ea"/>
                <a:cs typeface="+mn-cs"/>
              </a:defRPr>
            </a:pPr>
            <a:r>
              <a:rPr lang="en-GB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Lentelės</a:t>
            </a:r>
            <a:r>
              <a:rPr lang="en-GB" b="1" i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i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pavadinimas</a:t>
            </a:r>
            <a:endParaRPr lang="en-GB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6.0312944523467735E-4"/>
          <c:y val="1.67597765363128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Freigeist Medium" panose="020B0003040302060203" pitchFamily="34" charset="0"/>
              <a:ea typeface="+mn-ea"/>
              <a:cs typeface="+mn-cs"/>
            </a:defRPr>
          </a:pPr>
          <a:endParaRPr lang="en-LT"/>
        </a:p>
      </c:txPr>
    </c:title>
    <c:autoTitleDeleted val="0"/>
    <c:plotArea>
      <c:layout>
        <c:manualLayout>
          <c:layoutTarget val="inner"/>
          <c:xMode val="edge"/>
          <c:yMode val="edge"/>
          <c:x val="2.6934196525576552E-2"/>
          <c:y val="0.1506164230503928"/>
          <c:w val="0.96054802253558991"/>
          <c:h val="0.698395862743378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bg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45-9141-9B1F-A0670ECF83F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45-9141-9B1F-A0670ECF83F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1">
                <a:shade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845-9141-9B1F-A0670ECF83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58233424"/>
        <c:axId val="1777905888"/>
      </c:barChart>
      <c:catAx>
        <c:axId val="1858233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LT"/>
          </a:p>
        </c:txPr>
        <c:crossAx val="1777905888"/>
        <c:crosses val="autoZero"/>
        <c:auto val="1"/>
        <c:lblAlgn val="ctr"/>
        <c:lblOffset val="100"/>
        <c:noMultiLvlLbl val="0"/>
      </c:catAx>
      <c:valAx>
        <c:axId val="1777905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LT"/>
          </a:p>
        </c:txPr>
        <c:crossAx val="1858233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L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60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064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>
      <cs:styleClr val="0"/>
    </cs:lnRef>
    <cs:fillRef idx="0"/>
    <cs:effectRef idx="0"/>
    <cs:fontRef idx="minor">
      <cs:styleClr val="0"/>
    </cs:fontRef>
    <cs:defRPr sz="1197" b="1" kern="1200"/>
  </cs:dataLabel>
  <cs:dataLabelCallout>
    <cs:lnRef idx="0">
      <cs:styleClr val="0"/>
    </cs:lnRef>
    <cs:fillRef idx="0"/>
    <cs:effectRef idx="0"/>
    <cs:fontRef idx="minor">
      <cs:styleClr val="0"/>
    </cs:fontRef>
    <cs:spPr>
      <a:solidFill>
        <a:schemeClr val="lt1"/>
      </a:solidFill>
      <a:ln>
        <a:solidFill>
          <a:schemeClr val="phClr"/>
        </a:solidFill>
      </a:ln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0"/>
    </cs:lnRef>
    <cs:fillRef idx="0"/>
    <cs:effectRef idx="0"/>
    <cs:fontRef idx="minor">
      <a:schemeClr val="dk1"/>
    </cs:fontRef>
    <cs:spPr>
      <a:solidFill>
        <a:schemeClr val="lt1"/>
      </a:solidFill>
      <a:ln w="19050"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0.04315</cdr:x>
      <cdr:y>0.5</cdr:y>
    </cdr:from>
    <cdr:to>
      <cdr:x>0.26413</cdr:x>
      <cdr:y>0.81263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182C50D-852C-2066-0179-8D757B3BD480}"/>
            </a:ext>
          </a:extLst>
        </cdr:cNvPr>
        <cdr:cNvSpPr txBox="1"/>
      </cdr:nvSpPr>
      <cdr:spPr>
        <a:xfrm xmlns:a="http://schemas.openxmlformats.org/drawingml/2006/main">
          <a:off x="481589" y="2273300"/>
          <a:ext cx="2466109" cy="14213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91440" tIns="45720" rIns="91440" bIns="45720" rtlCol="0" anchor="ctr">
          <a:normAutofit/>
        </a:bodyPr>
        <a:lstStyle xmlns:a="http://schemas.openxmlformats.org/drawingml/2006/main"/>
        <a:p xmlns:a="http://schemas.openxmlformats.org/drawingml/2006/main">
          <a:pPr algn="l"/>
          <a:endParaRPr lang="en-LT" sz="1100" dirty="0">
            <a:latin typeface="Freigeist Medium" panose="020B0003040302060203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5D89CA-EECB-D841-AA02-EDA0886D86E3}" type="datetimeFigureOut">
              <a:rPr lang="en-LT" smtClean="0"/>
              <a:t>2022-05-12</a:t>
            </a:fld>
            <a:endParaRPr lang="en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000966-44E5-4A42-8BE7-A0FFD46C242D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406605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00966-44E5-4A42-8BE7-A0FFD46C242D}" type="slidenum">
              <a:rPr lang="en-LT" smtClean="0"/>
              <a:t>9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4249091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Įžanginė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4C2253C-7A22-51F6-CDA6-1F165D4AEE5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99727" y="260350"/>
            <a:ext cx="6228747" cy="6337297"/>
          </a:xfrm>
          <a:custGeom>
            <a:avLst/>
            <a:gdLst>
              <a:gd name="connsiteX0" fmla="*/ 0 w 5184775"/>
              <a:gd name="connsiteY0" fmla="*/ 0 h 6337297"/>
              <a:gd name="connsiteX1" fmla="*/ 4320629 w 5184775"/>
              <a:gd name="connsiteY1" fmla="*/ 0 h 6337297"/>
              <a:gd name="connsiteX2" fmla="*/ 5184775 w 5184775"/>
              <a:gd name="connsiteY2" fmla="*/ 864146 h 6337297"/>
              <a:gd name="connsiteX3" fmla="*/ 5184775 w 5184775"/>
              <a:gd name="connsiteY3" fmla="*/ 6337297 h 6337297"/>
              <a:gd name="connsiteX4" fmla="*/ 0 w 5184775"/>
              <a:gd name="connsiteY4" fmla="*/ 6337297 h 6337297"/>
              <a:gd name="connsiteX5" fmla="*/ 0 w 5184775"/>
              <a:gd name="connsiteY5" fmla="*/ 0 h 6337297"/>
              <a:gd name="connsiteX0" fmla="*/ 705996 w 5890771"/>
              <a:gd name="connsiteY0" fmla="*/ 10984 h 6348281"/>
              <a:gd name="connsiteX1" fmla="*/ 5026625 w 5890771"/>
              <a:gd name="connsiteY1" fmla="*/ 10984 h 6348281"/>
              <a:gd name="connsiteX2" fmla="*/ 5890771 w 5890771"/>
              <a:gd name="connsiteY2" fmla="*/ 875130 h 6348281"/>
              <a:gd name="connsiteX3" fmla="*/ 5890771 w 5890771"/>
              <a:gd name="connsiteY3" fmla="*/ 6348281 h 6348281"/>
              <a:gd name="connsiteX4" fmla="*/ 705996 w 5890771"/>
              <a:gd name="connsiteY4" fmla="*/ 6348281 h 6348281"/>
              <a:gd name="connsiteX5" fmla="*/ 705996 w 5890771"/>
              <a:gd name="connsiteY5" fmla="*/ 10984 h 6348281"/>
              <a:gd name="connsiteX0" fmla="*/ 512118 w 6722503"/>
              <a:gd name="connsiteY0" fmla="*/ 15447 h 6340387"/>
              <a:gd name="connsiteX1" fmla="*/ 5858357 w 6722503"/>
              <a:gd name="connsiteY1" fmla="*/ 3090 h 6340387"/>
              <a:gd name="connsiteX2" fmla="*/ 6722503 w 6722503"/>
              <a:gd name="connsiteY2" fmla="*/ 867236 h 6340387"/>
              <a:gd name="connsiteX3" fmla="*/ 6722503 w 6722503"/>
              <a:gd name="connsiteY3" fmla="*/ 6340387 h 6340387"/>
              <a:gd name="connsiteX4" fmla="*/ 1537728 w 6722503"/>
              <a:gd name="connsiteY4" fmla="*/ 6340387 h 6340387"/>
              <a:gd name="connsiteX5" fmla="*/ 512118 w 6722503"/>
              <a:gd name="connsiteY5" fmla="*/ 15447 h 6340387"/>
              <a:gd name="connsiteX0" fmla="*/ 0 w 6210385"/>
              <a:gd name="connsiteY0" fmla="*/ 15447 h 6340387"/>
              <a:gd name="connsiteX1" fmla="*/ 5346239 w 6210385"/>
              <a:gd name="connsiteY1" fmla="*/ 3090 h 6340387"/>
              <a:gd name="connsiteX2" fmla="*/ 6210385 w 6210385"/>
              <a:gd name="connsiteY2" fmla="*/ 867236 h 6340387"/>
              <a:gd name="connsiteX3" fmla="*/ 6210385 w 6210385"/>
              <a:gd name="connsiteY3" fmla="*/ 6340387 h 6340387"/>
              <a:gd name="connsiteX4" fmla="*/ 1025610 w 6210385"/>
              <a:gd name="connsiteY4" fmla="*/ 6340387 h 6340387"/>
              <a:gd name="connsiteX5" fmla="*/ 0 w 6210385"/>
              <a:gd name="connsiteY5" fmla="*/ 15447 h 6340387"/>
              <a:gd name="connsiteX0" fmla="*/ 0 w 6210385"/>
              <a:gd name="connsiteY0" fmla="*/ 15447 h 6340387"/>
              <a:gd name="connsiteX1" fmla="*/ 5346239 w 6210385"/>
              <a:gd name="connsiteY1" fmla="*/ 3090 h 6340387"/>
              <a:gd name="connsiteX2" fmla="*/ 6210385 w 6210385"/>
              <a:gd name="connsiteY2" fmla="*/ 867236 h 6340387"/>
              <a:gd name="connsiteX3" fmla="*/ 6210385 w 6210385"/>
              <a:gd name="connsiteY3" fmla="*/ 6340387 h 6340387"/>
              <a:gd name="connsiteX4" fmla="*/ 1025610 w 6210385"/>
              <a:gd name="connsiteY4" fmla="*/ 6340387 h 6340387"/>
              <a:gd name="connsiteX5" fmla="*/ 0 w 6210385"/>
              <a:gd name="connsiteY5" fmla="*/ 15447 h 6340387"/>
              <a:gd name="connsiteX0" fmla="*/ 178711 w 6389096"/>
              <a:gd name="connsiteY0" fmla="*/ 15447 h 6340387"/>
              <a:gd name="connsiteX1" fmla="*/ 5524950 w 6389096"/>
              <a:gd name="connsiteY1" fmla="*/ 3090 h 6340387"/>
              <a:gd name="connsiteX2" fmla="*/ 6389096 w 6389096"/>
              <a:gd name="connsiteY2" fmla="*/ 867236 h 6340387"/>
              <a:gd name="connsiteX3" fmla="*/ 6389096 w 6389096"/>
              <a:gd name="connsiteY3" fmla="*/ 6340387 h 6340387"/>
              <a:gd name="connsiteX4" fmla="*/ 1204321 w 6389096"/>
              <a:gd name="connsiteY4" fmla="*/ 6340387 h 6340387"/>
              <a:gd name="connsiteX5" fmla="*/ 1183155 w 6389096"/>
              <a:gd name="connsiteY5" fmla="*/ 851874 h 6340387"/>
              <a:gd name="connsiteX6" fmla="*/ 178711 w 6389096"/>
              <a:gd name="connsiteY6" fmla="*/ 15447 h 6340387"/>
              <a:gd name="connsiteX0" fmla="*/ 151754 w 6362139"/>
              <a:gd name="connsiteY0" fmla="*/ 18325 h 6343265"/>
              <a:gd name="connsiteX1" fmla="*/ 5497993 w 6362139"/>
              <a:gd name="connsiteY1" fmla="*/ 5968 h 6343265"/>
              <a:gd name="connsiteX2" fmla="*/ 6362139 w 6362139"/>
              <a:gd name="connsiteY2" fmla="*/ 870114 h 6343265"/>
              <a:gd name="connsiteX3" fmla="*/ 6362139 w 6362139"/>
              <a:gd name="connsiteY3" fmla="*/ 6343265 h 6343265"/>
              <a:gd name="connsiteX4" fmla="*/ 1177364 w 6362139"/>
              <a:gd name="connsiteY4" fmla="*/ 6343265 h 6343265"/>
              <a:gd name="connsiteX5" fmla="*/ 1156198 w 6362139"/>
              <a:gd name="connsiteY5" fmla="*/ 854752 h 6343265"/>
              <a:gd name="connsiteX6" fmla="*/ 151754 w 6362139"/>
              <a:gd name="connsiteY6" fmla="*/ 18325 h 6343265"/>
              <a:gd name="connsiteX0" fmla="*/ 151754 w 6362139"/>
              <a:gd name="connsiteY0" fmla="*/ 18325 h 6343265"/>
              <a:gd name="connsiteX1" fmla="*/ 5497993 w 6362139"/>
              <a:gd name="connsiteY1" fmla="*/ 5968 h 6343265"/>
              <a:gd name="connsiteX2" fmla="*/ 6362139 w 6362139"/>
              <a:gd name="connsiteY2" fmla="*/ 870114 h 6343265"/>
              <a:gd name="connsiteX3" fmla="*/ 6362139 w 6362139"/>
              <a:gd name="connsiteY3" fmla="*/ 6343265 h 6343265"/>
              <a:gd name="connsiteX4" fmla="*/ 1177364 w 6362139"/>
              <a:gd name="connsiteY4" fmla="*/ 6343265 h 6343265"/>
              <a:gd name="connsiteX5" fmla="*/ 1156198 w 6362139"/>
              <a:gd name="connsiteY5" fmla="*/ 854752 h 6343265"/>
              <a:gd name="connsiteX6" fmla="*/ 151754 w 6362139"/>
              <a:gd name="connsiteY6" fmla="*/ 18325 h 6343265"/>
              <a:gd name="connsiteX0" fmla="*/ 150277 w 6360662"/>
              <a:gd name="connsiteY0" fmla="*/ 15447 h 6340387"/>
              <a:gd name="connsiteX1" fmla="*/ 5496516 w 6360662"/>
              <a:gd name="connsiteY1" fmla="*/ 3090 h 6340387"/>
              <a:gd name="connsiteX2" fmla="*/ 6360662 w 6360662"/>
              <a:gd name="connsiteY2" fmla="*/ 867236 h 6340387"/>
              <a:gd name="connsiteX3" fmla="*/ 6360662 w 6360662"/>
              <a:gd name="connsiteY3" fmla="*/ 6340387 h 6340387"/>
              <a:gd name="connsiteX4" fmla="*/ 1175887 w 6360662"/>
              <a:gd name="connsiteY4" fmla="*/ 6340387 h 6340387"/>
              <a:gd name="connsiteX5" fmla="*/ 1173382 w 6360662"/>
              <a:gd name="connsiteY5" fmla="*/ 1234429 h 6340387"/>
              <a:gd name="connsiteX6" fmla="*/ 150277 w 6360662"/>
              <a:gd name="connsiteY6" fmla="*/ 15447 h 6340387"/>
              <a:gd name="connsiteX0" fmla="*/ 133682 w 6344067"/>
              <a:gd name="connsiteY0" fmla="*/ 19431 h 6344371"/>
              <a:gd name="connsiteX1" fmla="*/ 5479921 w 6344067"/>
              <a:gd name="connsiteY1" fmla="*/ 7074 h 6344371"/>
              <a:gd name="connsiteX2" fmla="*/ 6344067 w 6344067"/>
              <a:gd name="connsiteY2" fmla="*/ 871220 h 6344371"/>
              <a:gd name="connsiteX3" fmla="*/ 6344067 w 6344067"/>
              <a:gd name="connsiteY3" fmla="*/ 6344371 h 6344371"/>
              <a:gd name="connsiteX4" fmla="*/ 1159292 w 6344067"/>
              <a:gd name="connsiteY4" fmla="*/ 6344371 h 6344371"/>
              <a:gd name="connsiteX5" fmla="*/ 1156787 w 6344067"/>
              <a:gd name="connsiteY5" fmla="*/ 1238413 h 6344371"/>
              <a:gd name="connsiteX6" fmla="*/ 133682 w 6344067"/>
              <a:gd name="connsiteY6" fmla="*/ 19431 h 6344371"/>
              <a:gd name="connsiteX0" fmla="*/ 133682 w 6344067"/>
              <a:gd name="connsiteY0" fmla="*/ 19431 h 6344371"/>
              <a:gd name="connsiteX1" fmla="*/ 5479921 w 6344067"/>
              <a:gd name="connsiteY1" fmla="*/ 7074 h 6344371"/>
              <a:gd name="connsiteX2" fmla="*/ 6344067 w 6344067"/>
              <a:gd name="connsiteY2" fmla="*/ 871220 h 6344371"/>
              <a:gd name="connsiteX3" fmla="*/ 6344067 w 6344067"/>
              <a:gd name="connsiteY3" fmla="*/ 6344371 h 6344371"/>
              <a:gd name="connsiteX4" fmla="*/ 1159292 w 6344067"/>
              <a:gd name="connsiteY4" fmla="*/ 6344371 h 6344371"/>
              <a:gd name="connsiteX5" fmla="*/ 1156787 w 6344067"/>
              <a:gd name="connsiteY5" fmla="*/ 1238413 h 6344371"/>
              <a:gd name="connsiteX6" fmla="*/ 133682 w 6344067"/>
              <a:gd name="connsiteY6" fmla="*/ 19431 h 6344371"/>
              <a:gd name="connsiteX0" fmla="*/ 133682 w 6344067"/>
              <a:gd name="connsiteY0" fmla="*/ 19431 h 6344371"/>
              <a:gd name="connsiteX1" fmla="*/ 5479921 w 6344067"/>
              <a:gd name="connsiteY1" fmla="*/ 7074 h 6344371"/>
              <a:gd name="connsiteX2" fmla="*/ 6344067 w 6344067"/>
              <a:gd name="connsiteY2" fmla="*/ 871220 h 6344371"/>
              <a:gd name="connsiteX3" fmla="*/ 6344067 w 6344067"/>
              <a:gd name="connsiteY3" fmla="*/ 6344371 h 6344371"/>
              <a:gd name="connsiteX4" fmla="*/ 1159292 w 6344067"/>
              <a:gd name="connsiteY4" fmla="*/ 6344371 h 6344371"/>
              <a:gd name="connsiteX5" fmla="*/ 1156787 w 6344067"/>
              <a:gd name="connsiteY5" fmla="*/ 1238413 h 6344371"/>
              <a:gd name="connsiteX6" fmla="*/ 133682 w 6344067"/>
              <a:gd name="connsiteY6" fmla="*/ 19431 h 6344371"/>
              <a:gd name="connsiteX0" fmla="*/ 133682 w 6344067"/>
              <a:gd name="connsiteY0" fmla="*/ 19431 h 6344371"/>
              <a:gd name="connsiteX1" fmla="*/ 5479921 w 6344067"/>
              <a:gd name="connsiteY1" fmla="*/ 7074 h 6344371"/>
              <a:gd name="connsiteX2" fmla="*/ 6344067 w 6344067"/>
              <a:gd name="connsiteY2" fmla="*/ 871220 h 6344371"/>
              <a:gd name="connsiteX3" fmla="*/ 6344067 w 6344067"/>
              <a:gd name="connsiteY3" fmla="*/ 6344371 h 6344371"/>
              <a:gd name="connsiteX4" fmla="*/ 1159292 w 6344067"/>
              <a:gd name="connsiteY4" fmla="*/ 6344371 h 6344371"/>
              <a:gd name="connsiteX5" fmla="*/ 1156787 w 6344067"/>
              <a:gd name="connsiteY5" fmla="*/ 1238413 h 6344371"/>
              <a:gd name="connsiteX6" fmla="*/ 133682 w 6344067"/>
              <a:gd name="connsiteY6" fmla="*/ 19431 h 6344371"/>
              <a:gd name="connsiteX0" fmla="*/ 0 w 6210385"/>
              <a:gd name="connsiteY0" fmla="*/ 24963 h 6349903"/>
              <a:gd name="connsiteX1" fmla="*/ 5346239 w 6210385"/>
              <a:gd name="connsiteY1" fmla="*/ 12606 h 6349903"/>
              <a:gd name="connsiteX2" fmla="*/ 6210385 w 6210385"/>
              <a:gd name="connsiteY2" fmla="*/ 876752 h 6349903"/>
              <a:gd name="connsiteX3" fmla="*/ 6210385 w 6210385"/>
              <a:gd name="connsiteY3" fmla="*/ 6349903 h 6349903"/>
              <a:gd name="connsiteX4" fmla="*/ 1025610 w 6210385"/>
              <a:gd name="connsiteY4" fmla="*/ 6349903 h 6349903"/>
              <a:gd name="connsiteX5" fmla="*/ 1023105 w 6210385"/>
              <a:gd name="connsiteY5" fmla="*/ 1243945 h 6349903"/>
              <a:gd name="connsiteX6" fmla="*/ 0 w 6210385"/>
              <a:gd name="connsiteY6" fmla="*/ 24963 h 6349903"/>
              <a:gd name="connsiteX0" fmla="*/ 0 w 6210385"/>
              <a:gd name="connsiteY0" fmla="*/ 12749 h 6337689"/>
              <a:gd name="connsiteX1" fmla="*/ 5346239 w 6210385"/>
              <a:gd name="connsiteY1" fmla="*/ 392 h 6337689"/>
              <a:gd name="connsiteX2" fmla="*/ 6210385 w 6210385"/>
              <a:gd name="connsiteY2" fmla="*/ 864538 h 6337689"/>
              <a:gd name="connsiteX3" fmla="*/ 6210385 w 6210385"/>
              <a:gd name="connsiteY3" fmla="*/ 6337689 h 6337689"/>
              <a:gd name="connsiteX4" fmla="*/ 1025610 w 6210385"/>
              <a:gd name="connsiteY4" fmla="*/ 6337689 h 6337689"/>
              <a:gd name="connsiteX5" fmla="*/ 1023105 w 6210385"/>
              <a:gd name="connsiteY5" fmla="*/ 1231731 h 6337689"/>
              <a:gd name="connsiteX6" fmla="*/ 0 w 6210385"/>
              <a:gd name="connsiteY6" fmla="*/ 12749 h 6337689"/>
              <a:gd name="connsiteX0" fmla="*/ 0 w 6239711"/>
              <a:gd name="connsiteY0" fmla="*/ 73405 h 6402017"/>
              <a:gd name="connsiteX1" fmla="*/ 5364601 w 6239711"/>
              <a:gd name="connsiteY1" fmla="*/ 64720 h 6402017"/>
              <a:gd name="connsiteX2" fmla="*/ 6228747 w 6239711"/>
              <a:gd name="connsiteY2" fmla="*/ 928866 h 6402017"/>
              <a:gd name="connsiteX3" fmla="*/ 6228747 w 6239711"/>
              <a:gd name="connsiteY3" fmla="*/ 6402017 h 6402017"/>
              <a:gd name="connsiteX4" fmla="*/ 1043972 w 6239711"/>
              <a:gd name="connsiteY4" fmla="*/ 6402017 h 6402017"/>
              <a:gd name="connsiteX5" fmla="*/ 1041467 w 6239711"/>
              <a:gd name="connsiteY5" fmla="*/ 1296059 h 6402017"/>
              <a:gd name="connsiteX6" fmla="*/ 0 w 6239711"/>
              <a:gd name="connsiteY6" fmla="*/ 73405 h 6402017"/>
              <a:gd name="connsiteX0" fmla="*/ 0 w 6239711"/>
              <a:gd name="connsiteY0" fmla="*/ 70970 h 6399582"/>
              <a:gd name="connsiteX1" fmla="*/ 5364601 w 6239711"/>
              <a:gd name="connsiteY1" fmla="*/ 62285 h 6399582"/>
              <a:gd name="connsiteX2" fmla="*/ 6228747 w 6239711"/>
              <a:gd name="connsiteY2" fmla="*/ 926431 h 6399582"/>
              <a:gd name="connsiteX3" fmla="*/ 6228747 w 6239711"/>
              <a:gd name="connsiteY3" fmla="*/ 6399582 h 6399582"/>
              <a:gd name="connsiteX4" fmla="*/ 1043972 w 6239711"/>
              <a:gd name="connsiteY4" fmla="*/ 6399582 h 6399582"/>
              <a:gd name="connsiteX5" fmla="*/ 1041467 w 6239711"/>
              <a:gd name="connsiteY5" fmla="*/ 1293624 h 6399582"/>
              <a:gd name="connsiteX6" fmla="*/ 0 w 6239711"/>
              <a:gd name="connsiteY6" fmla="*/ 70970 h 6399582"/>
              <a:gd name="connsiteX0" fmla="*/ 0 w 6239711"/>
              <a:gd name="connsiteY0" fmla="*/ 70970 h 6399582"/>
              <a:gd name="connsiteX1" fmla="*/ 5364601 w 6239711"/>
              <a:gd name="connsiteY1" fmla="*/ 62285 h 6399582"/>
              <a:gd name="connsiteX2" fmla="*/ 6228747 w 6239711"/>
              <a:gd name="connsiteY2" fmla="*/ 926431 h 6399582"/>
              <a:gd name="connsiteX3" fmla="*/ 6228747 w 6239711"/>
              <a:gd name="connsiteY3" fmla="*/ 6399582 h 6399582"/>
              <a:gd name="connsiteX4" fmla="*/ 1043972 w 6239711"/>
              <a:gd name="connsiteY4" fmla="*/ 6399582 h 6399582"/>
              <a:gd name="connsiteX5" fmla="*/ 1041467 w 6239711"/>
              <a:gd name="connsiteY5" fmla="*/ 1293624 h 6399582"/>
              <a:gd name="connsiteX6" fmla="*/ 0 w 6239711"/>
              <a:gd name="connsiteY6" fmla="*/ 70970 h 6399582"/>
              <a:gd name="connsiteX0" fmla="*/ 0 w 6234846"/>
              <a:gd name="connsiteY0" fmla="*/ 8751 h 6337363"/>
              <a:gd name="connsiteX1" fmla="*/ 5364601 w 6234846"/>
              <a:gd name="connsiteY1" fmla="*/ 66 h 6337363"/>
              <a:gd name="connsiteX2" fmla="*/ 6228747 w 6234846"/>
              <a:gd name="connsiteY2" fmla="*/ 864212 h 6337363"/>
              <a:gd name="connsiteX3" fmla="*/ 6228747 w 6234846"/>
              <a:gd name="connsiteY3" fmla="*/ 6337363 h 6337363"/>
              <a:gd name="connsiteX4" fmla="*/ 1043972 w 6234846"/>
              <a:gd name="connsiteY4" fmla="*/ 6337363 h 6337363"/>
              <a:gd name="connsiteX5" fmla="*/ 1041467 w 6234846"/>
              <a:gd name="connsiteY5" fmla="*/ 1231405 h 6337363"/>
              <a:gd name="connsiteX6" fmla="*/ 0 w 6234846"/>
              <a:gd name="connsiteY6" fmla="*/ 8751 h 6337363"/>
              <a:gd name="connsiteX0" fmla="*/ 0 w 6228747"/>
              <a:gd name="connsiteY0" fmla="*/ 8685 h 6337297"/>
              <a:gd name="connsiteX1" fmla="*/ 5364601 w 6228747"/>
              <a:gd name="connsiteY1" fmla="*/ 0 h 6337297"/>
              <a:gd name="connsiteX2" fmla="*/ 6228747 w 6228747"/>
              <a:gd name="connsiteY2" fmla="*/ 864146 h 6337297"/>
              <a:gd name="connsiteX3" fmla="*/ 6228747 w 6228747"/>
              <a:gd name="connsiteY3" fmla="*/ 6337297 h 6337297"/>
              <a:gd name="connsiteX4" fmla="*/ 1043972 w 6228747"/>
              <a:gd name="connsiteY4" fmla="*/ 6337297 h 6337297"/>
              <a:gd name="connsiteX5" fmla="*/ 1041467 w 6228747"/>
              <a:gd name="connsiteY5" fmla="*/ 1231339 h 6337297"/>
              <a:gd name="connsiteX6" fmla="*/ 0 w 6228747"/>
              <a:gd name="connsiteY6" fmla="*/ 8685 h 6337297"/>
              <a:gd name="connsiteX0" fmla="*/ 0 w 6229217"/>
              <a:gd name="connsiteY0" fmla="*/ 105693 h 6434305"/>
              <a:gd name="connsiteX1" fmla="*/ 5364601 w 6229217"/>
              <a:gd name="connsiteY1" fmla="*/ 97008 h 6434305"/>
              <a:gd name="connsiteX2" fmla="*/ 6216555 w 6229217"/>
              <a:gd name="connsiteY2" fmla="*/ 1436642 h 6434305"/>
              <a:gd name="connsiteX3" fmla="*/ 6228747 w 6229217"/>
              <a:gd name="connsiteY3" fmla="*/ 6434305 h 6434305"/>
              <a:gd name="connsiteX4" fmla="*/ 1043972 w 6229217"/>
              <a:gd name="connsiteY4" fmla="*/ 6434305 h 6434305"/>
              <a:gd name="connsiteX5" fmla="*/ 1041467 w 6229217"/>
              <a:gd name="connsiteY5" fmla="*/ 1328347 h 6434305"/>
              <a:gd name="connsiteX6" fmla="*/ 0 w 6229217"/>
              <a:gd name="connsiteY6" fmla="*/ 105693 h 6434305"/>
              <a:gd name="connsiteX0" fmla="*/ 0 w 6228747"/>
              <a:gd name="connsiteY0" fmla="*/ 8685 h 6337297"/>
              <a:gd name="connsiteX1" fmla="*/ 5364601 w 6228747"/>
              <a:gd name="connsiteY1" fmla="*/ 0 h 6337297"/>
              <a:gd name="connsiteX2" fmla="*/ 6216555 w 6228747"/>
              <a:gd name="connsiteY2" fmla="*/ 1339634 h 6337297"/>
              <a:gd name="connsiteX3" fmla="*/ 6228747 w 6228747"/>
              <a:gd name="connsiteY3" fmla="*/ 6337297 h 6337297"/>
              <a:gd name="connsiteX4" fmla="*/ 1043972 w 6228747"/>
              <a:gd name="connsiteY4" fmla="*/ 6337297 h 6337297"/>
              <a:gd name="connsiteX5" fmla="*/ 1041467 w 6228747"/>
              <a:gd name="connsiteY5" fmla="*/ 1231339 h 6337297"/>
              <a:gd name="connsiteX6" fmla="*/ 0 w 6228747"/>
              <a:gd name="connsiteY6" fmla="*/ 8685 h 6337297"/>
              <a:gd name="connsiteX0" fmla="*/ 0 w 6228747"/>
              <a:gd name="connsiteY0" fmla="*/ 8685 h 6337297"/>
              <a:gd name="connsiteX1" fmla="*/ 4950073 w 6228747"/>
              <a:gd name="connsiteY1" fmla="*/ 0 h 6337297"/>
              <a:gd name="connsiteX2" fmla="*/ 6216555 w 6228747"/>
              <a:gd name="connsiteY2" fmla="*/ 1339634 h 6337297"/>
              <a:gd name="connsiteX3" fmla="*/ 6228747 w 6228747"/>
              <a:gd name="connsiteY3" fmla="*/ 6337297 h 6337297"/>
              <a:gd name="connsiteX4" fmla="*/ 1043972 w 6228747"/>
              <a:gd name="connsiteY4" fmla="*/ 6337297 h 6337297"/>
              <a:gd name="connsiteX5" fmla="*/ 1041467 w 6228747"/>
              <a:gd name="connsiteY5" fmla="*/ 1231339 h 6337297"/>
              <a:gd name="connsiteX6" fmla="*/ 0 w 6228747"/>
              <a:gd name="connsiteY6" fmla="*/ 8685 h 6337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8747" h="6337297">
                <a:moveTo>
                  <a:pt x="0" y="8685"/>
                </a:moveTo>
                <a:lnTo>
                  <a:pt x="4950073" y="0"/>
                </a:lnTo>
                <a:cubicBezTo>
                  <a:pt x="5973974" y="14561"/>
                  <a:pt x="6216555" y="862379"/>
                  <a:pt x="6216555" y="1339634"/>
                </a:cubicBezTo>
                <a:lnTo>
                  <a:pt x="6228747" y="6337297"/>
                </a:lnTo>
                <a:lnTo>
                  <a:pt x="1043972" y="6337297"/>
                </a:lnTo>
                <a:cubicBezTo>
                  <a:pt x="1039195" y="5095110"/>
                  <a:pt x="1044452" y="2640059"/>
                  <a:pt x="1041467" y="1231339"/>
                </a:cubicBezTo>
                <a:cubicBezTo>
                  <a:pt x="1084002" y="110385"/>
                  <a:pt x="144112" y="14868"/>
                  <a:pt x="0" y="8685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GB"/>
              <a:t>Click icon to add picture</a:t>
            </a:r>
            <a:endParaRPr lang="en-LT" dirty="0"/>
          </a:p>
        </p:txBody>
      </p:sp>
      <p:sp>
        <p:nvSpPr>
          <p:cNvPr id="7" name="Round Diagonal Corner of Rectangle 6">
            <a:extLst>
              <a:ext uri="{FF2B5EF4-FFF2-40B4-BE49-F238E27FC236}">
                <a16:creationId xmlns:a16="http://schemas.microsoft.com/office/drawing/2014/main" id="{64768F83-3295-7191-3C5B-544F451B5493}"/>
              </a:ext>
            </a:extLst>
          </p:cNvPr>
          <p:cNvSpPr/>
          <p:nvPr userDrawn="1"/>
        </p:nvSpPr>
        <p:spPr>
          <a:xfrm rot="5400000">
            <a:off x="334961" y="188915"/>
            <a:ext cx="6337301" cy="6480175"/>
          </a:xfrm>
          <a:prstGeom prst="round2Diag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943A1D-13E2-9B08-8FDC-AF20EADE1F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8" y="1630018"/>
            <a:ext cx="5975350" cy="522218"/>
          </a:xfrm>
        </p:spPr>
        <p:txBody>
          <a:bodyPr anchor="t">
            <a:normAutofit/>
          </a:bodyPr>
          <a:lstStyle>
            <a:lvl1pPr algn="l">
              <a:defRPr sz="28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Prezentacijos</a:t>
            </a:r>
            <a:endParaRPr lang="en-L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8D05D7-C373-2E66-F65F-50CE626867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8" y="4065845"/>
            <a:ext cx="5975350" cy="1655762"/>
          </a:xfrm>
        </p:spPr>
        <p:txBody>
          <a:bodyPr>
            <a:normAutofit/>
          </a:bodyPr>
          <a:lstStyle>
            <a:lvl1pPr marL="0" indent="0" algn="l">
              <a:buNone/>
              <a:defRPr sz="2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Paantraštė</a:t>
            </a:r>
            <a:endParaRPr lang="en-LT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6F7AE2-0825-6F59-91F0-4B4C9BEED8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5938" y="536479"/>
            <a:ext cx="1312862" cy="647906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ED63DC2-EAEA-47C2-4F39-9F792AC3D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152650"/>
            <a:ext cx="5975350" cy="1912938"/>
          </a:xfrm>
        </p:spPr>
        <p:txBody>
          <a:bodyPr>
            <a:noAutofit/>
          </a:bodyPr>
          <a:lstStyle>
            <a:lvl1pPr marL="0" indent="0">
              <a:buNone/>
              <a:defRPr sz="9800" b="0" i="1">
                <a:solidFill>
                  <a:schemeClr val="bg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GB" dirty="0" err="1"/>
              <a:t>pavadinimas</a:t>
            </a:r>
            <a:endParaRPr lang="en-LT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9551122-F12D-8A04-E046-E16018C9C1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3725" y="751771"/>
            <a:ext cx="1296988" cy="522218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err="1"/>
              <a:t>Autorius</a:t>
            </a:r>
            <a:r>
              <a:rPr lang="en-GB" dirty="0"/>
              <a:t> 2022 05 05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4036129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4" userDrawn="1">
          <p15:clr>
            <a:srgbClr val="FBAE40"/>
          </p15:clr>
        </p15:guide>
        <p15:guide id="2" pos="7514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pos="166" userDrawn="1">
          <p15:clr>
            <a:srgbClr val="FBAE40"/>
          </p15:clr>
        </p15:guide>
        <p15:guide id="5" pos="325" userDrawn="1">
          <p15:clr>
            <a:srgbClr val="FBAE40"/>
          </p15:clr>
        </p15:guide>
        <p15:guide id="11" pos="982" userDrawn="1">
          <p15:clr>
            <a:srgbClr val="FBAE40"/>
          </p15:clr>
        </p15:guide>
        <p15:guide id="13" pos="2116" userDrawn="1">
          <p15:clr>
            <a:srgbClr val="FBAE40"/>
          </p15:clr>
        </p15:guide>
        <p15:guide id="14" pos="2933" userDrawn="1">
          <p15:clr>
            <a:srgbClr val="FBAE40"/>
          </p15:clr>
        </p15:guide>
        <p15:guide id="15" pos="2774" userDrawn="1">
          <p15:clr>
            <a:srgbClr val="FBAE40"/>
          </p15:clr>
        </p15:guide>
        <p15:guide id="16" pos="3432" userDrawn="1">
          <p15:clr>
            <a:srgbClr val="FBAE40"/>
          </p15:clr>
        </p15:guide>
        <p15:guide id="17" pos="3591" userDrawn="1">
          <p15:clr>
            <a:srgbClr val="FBAE40"/>
          </p15:clr>
        </p15:guide>
        <p15:guide id="18" pos="4248" userDrawn="1">
          <p15:clr>
            <a:srgbClr val="FBAE40"/>
          </p15:clr>
        </p15:guide>
        <p15:guide id="19" pos="4906" userDrawn="1">
          <p15:clr>
            <a:srgbClr val="FBAE40"/>
          </p15:clr>
        </p15:guide>
        <p15:guide id="20" pos="4089" userDrawn="1">
          <p15:clr>
            <a:srgbClr val="FBAE40"/>
          </p15:clr>
        </p15:guide>
        <p15:guide id="21" pos="1640" userDrawn="1">
          <p15:clr>
            <a:srgbClr val="FBAE40"/>
          </p15:clr>
        </p15:guide>
        <p15:guide id="22" pos="1459" userDrawn="1">
          <p15:clr>
            <a:srgbClr val="FBAE40"/>
          </p15:clr>
        </p15:guide>
        <p15:guide id="23" pos="824" userDrawn="1">
          <p15:clr>
            <a:srgbClr val="FBAE40"/>
          </p15:clr>
        </p15:guide>
        <p15:guide id="24" pos="2298" userDrawn="1">
          <p15:clr>
            <a:srgbClr val="FBAE40"/>
          </p15:clr>
        </p15:guide>
        <p15:guide id="25" pos="4725" userDrawn="1">
          <p15:clr>
            <a:srgbClr val="FBAE40"/>
          </p15:clr>
        </p15:guide>
        <p15:guide id="26" pos="5382" userDrawn="1">
          <p15:clr>
            <a:srgbClr val="FBAE40"/>
          </p15:clr>
        </p15:guide>
        <p15:guide id="27" pos="5564" userDrawn="1">
          <p15:clr>
            <a:srgbClr val="FBAE40"/>
          </p15:clr>
        </p15:guide>
        <p15:guide id="28" pos="6040" userDrawn="1">
          <p15:clr>
            <a:srgbClr val="FBAE40"/>
          </p15:clr>
        </p15:guide>
        <p15:guide id="29" pos="6199" userDrawn="1">
          <p15:clr>
            <a:srgbClr val="FBAE40"/>
          </p15:clr>
        </p15:guide>
        <p15:guide id="30" pos="6698" userDrawn="1">
          <p15:clr>
            <a:srgbClr val="FBAE40"/>
          </p15:clr>
        </p15:guide>
        <p15:guide id="31" pos="6856" userDrawn="1">
          <p15:clr>
            <a:srgbClr val="FBAE40"/>
          </p15:clr>
        </p15:guide>
        <p15:guide id="32" pos="7355" userDrawn="1">
          <p15:clr>
            <a:srgbClr val="FBAE40"/>
          </p15:clr>
        </p15:guide>
        <p15:guide id="33" orient="horz" pos="73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otrau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10341F58-C61D-B6FA-A845-F42B96066C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3525" y="260350"/>
            <a:ext cx="11664951" cy="6337364"/>
          </a:xfrm>
          <a:prstGeom prst="round2Diag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1301399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4" userDrawn="1">
          <p15:clr>
            <a:srgbClr val="FBAE40"/>
          </p15:clr>
        </p15:guide>
        <p15:guide id="2" pos="7514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pos="166" userDrawn="1">
          <p15:clr>
            <a:srgbClr val="FBAE40"/>
          </p15:clr>
        </p15:guide>
        <p15:guide id="5" pos="325" userDrawn="1">
          <p15:clr>
            <a:srgbClr val="FBAE40"/>
          </p15:clr>
        </p15:guide>
        <p15:guide id="11" pos="982" userDrawn="1">
          <p15:clr>
            <a:srgbClr val="FBAE40"/>
          </p15:clr>
        </p15:guide>
        <p15:guide id="13" pos="2116" userDrawn="1">
          <p15:clr>
            <a:srgbClr val="FBAE40"/>
          </p15:clr>
        </p15:guide>
        <p15:guide id="14" pos="2933" userDrawn="1">
          <p15:clr>
            <a:srgbClr val="FBAE40"/>
          </p15:clr>
        </p15:guide>
        <p15:guide id="15" pos="2774" userDrawn="1">
          <p15:clr>
            <a:srgbClr val="FBAE40"/>
          </p15:clr>
        </p15:guide>
        <p15:guide id="16" pos="3432" userDrawn="1">
          <p15:clr>
            <a:srgbClr val="FBAE40"/>
          </p15:clr>
        </p15:guide>
        <p15:guide id="17" pos="3591" userDrawn="1">
          <p15:clr>
            <a:srgbClr val="FBAE40"/>
          </p15:clr>
        </p15:guide>
        <p15:guide id="18" pos="4248" userDrawn="1">
          <p15:clr>
            <a:srgbClr val="FBAE40"/>
          </p15:clr>
        </p15:guide>
        <p15:guide id="19" pos="4906" userDrawn="1">
          <p15:clr>
            <a:srgbClr val="FBAE40"/>
          </p15:clr>
        </p15:guide>
        <p15:guide id="20" pos="4089" userDrawn="1">
          <p15:clr>
            <a:srgbClr val="FBAE40"/>
          </p15:clr>
        </p15:guide>
        <p15:guide id="21" pos="1640" userDrawn="1">
          <p15:clr>
            <a:srgbClr val="FBAE40"/>
          </p15:clr>
        </p15:guide>
        <p15:guide id="22" pos="1459" userDrawn="1">
          <p15:clr>
            <a:srgbClr val="FBAE40"/>
          </p15:clr>
        </p15:guide>
        <p15:guide id="23" pos="824" userDrawn="1">
          <p15:clr>
            <a:srgbClr val="FBAE40"/>
          </p15:clr>
        </p15:guide>
        <p15:guide id="24" pos="2298" userDrawn="1">
          <p15:clr>
            <a:srgbClr val="FBAE40"/>
          </p15:clr>
        </p15:guide>
        <p15:guide id="25" pos="4725" userDrawn="1">
          <p15:clr>
            <a:srgbClr val="FBAE40"/>
          </p15:clr>
        </p15:guide>
        <p15:guide id="26" pos="5382" userDrawn="1">
          <p15:clr>
            <a:srgbClr val="FBAE40"/>
          </p15:clr>
        </p15:guide>
        <p15:guide id="27" pos="5564" userDrawn="1">
          <p15:clr>
            <a:srgbClr val="FBAE40"/>
          </p15:clr>
        </p15:guide>
        <p15:guide id="28" pos="6040" userDrawn="1">
          <p15:clr>
            <a:srgbClr val="FBAE40"/>
          </p15:clr>
        </p15:guide>
        <p15:guide id="29" pos="6199" userDrawn="1">
          <p15:clr>
            <a:srgbClr val="FBAE40"/>
          </p15:clr>
        </p15:guide>
        <p15:guide id="30" pos="6698" userDrawn="1">
          <p15:clr>
            <a:srgbClr val="FBAE40"/>
          </p15:clr>
        </p15:guide>
        <p15:guide id="31" pos="6856" userDrawn="1">
          <p15:clr>
            <a:srgbClr val="FBAE40"/>
          </p15:clr>
        </p15:guide>
        <p15:guide id="32" pos="7355" userDrawn="1">
          <p15:clr>
            <a:srgbClr val="FBAE40"/>
          </p15:clr>
        </p15:guide>
        <p15:guide id="33" orient="horz" pos="731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otrauka_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10341F58-C61D-B6FA-A845-F42B96066C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3525" y="260350"/>
            <a:ext cx="11664951" cy="6337364"/>
          </a:xfrm>
          <a:prstGeom prst="round2Diag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4482049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4" userDrawn="1">
          <p15:clr>
            <a:srgbClr val="FBAE40"/>
          </p15:clr>
        </p15:guide>
        <p15:guide id="2" pos="7514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pos="166" userDrawn="1">
          <p15:clr>
            <a:srgbClr val="FBAE40"/>
          </p15:clr>
        </p15:guide>
        <p15:guide id="5" pos="325" userDrawn="1">
          <p15:clr>
            <a:srgbClr val="FBAE40"/>
          </p15:clr>
        </p15:guide>
        <p15:guide id="11" pos="982" userDrawn="1">
          <p15:clr>
            <a:srgbClr val="FBAE40"/>
          </p15:clr>
        </p15:guide>
        <p15:guide id="13" pos="2116" userDrawn="1">
          <p15:clr>
            <a:srgbClr val="FBAE40"/>
          </p15:clr>
        </p15:guide>
        <p15:guide id="14" pos="2933" userDrawn="1">
          <p15:clr>
            <a:srgbClr val="FBAE40"/>
          </p15:clr>
        </p15:guide>
        <p15:guide id="15" pos="2774" userDrawn="1">
          <p15:clr>
            <a:srgbClr val="FBAE40"/>
          </p15:clr>
        </p15:guide>
        <p15:guide id="16" pos="3432" userDrawn="1">
          <p15:clr>
            <a:srgbClr val="FBAE40"/>
          </p15:clr>
        </p15:guide>
        <p15:guide id="17" pos="3591" userDrawn="1">
          <p15:clr>
            <a:srgbClr val="FBAE40"/>
          </p15:clr>
        </p15:guide>
        <p15:guide id="18" pos="4248" userDrawn="1">
          <p15:clr>
            <a:srgbClr val="FBAE40"/>
          </p15:clr>
        </p15:guide>
        <p15:guide id="19" pos="4906" userDrawn="1">
          <p15:clr>
            <a:srgbClr val="FBAE40"/>
          </p15:clr>
        </p15:guide>
        <p15:guide id="20" pos="4089" userDrawn="1">
          <p15:clr>
            <a:srgbClr val="FBAE40"/>
          </p15:clr>
        </p15:guide>
        <p15:guide id="21" pos="1640" userDrawn="1">
          <p15:clr>
            <a:srgbClr val="FBAE40"/>
          </p15:clr>
        </p15:guide>
        <p15:guide id="22" pos="1459" userDrawn="1">
          <p15:clr>
            <a:srgbClr val="FBAE40"/>
          </p15:clr>
        </p15:guide>
        <p15:guide id="23" pos="824" userDrawn="1">
          <p15:clr>
            <a:srgbClr val="FBAE40"/>
          </p15:clr>
        </p15:guide>
        <p15:guide id="24" pos="2298" userDrawn="1">
          <p15:clr>
            <a:srgbClr val="FBAE40"/>
          </p15:clr>
        </p15:guide>
        <p15:guide id="25" pos="4725" userDrawn="1">
          <p15:clr>
            <a:srgbClr val="FBAE40"/>
          </p15:clr>
        </p15:guide>
        <p15:guide id="26" pos="5382" userDrawn="1">
          <p15:clr>
            <a:srgbClr val="FBAE40"/>
          </p15:clr>
        </p15:guide>
        <p15:guide id="27" pos="5564" userDrawn="1">
          <p15:clr>
            <a:srgbClr val="FBAE40"/>
          </p15:clr>
        </p15:guide>
        <p15:guide id="28" pos="6040" userDrawn="1">
          <p15:clr>
            <a:srgbClr val="FBAE40"/>
          </p15:clr>
        </p15:guide>
        <p15:guide id="29" pos="6199" userDrawn="1">
          <p15:clr>
            <a:srgbClr val="FBAE40"/>
          </p15:clr>
        </p15:guide>
        <p15:guide id="30" pos="6698" userDrawn="1">
          <p15:clr>
            <a:srgbClr val="FBAE40"/>
          </p15:clr>
        </p15:guide>
        <p15:guide id="31" pos="6856" userDrawn="1">
          <p15:clr>
            <a:srgbClr val="FBAE40"/>
          </p15:clr>
        </p15:guide>
        <p15:guide id="32" pos="7355" userDrawn="1">
          <p15:clr>
            <a:srgbClr val="FBAE40"/>
          </p15:clr>
        </p15:guide>
        <p15:guide id="33" orient="horz" pos="731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otrauka_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10341F58-C61D-B6FA-A845-F42B96066C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3525" y="260350"/>
            <a:ext cx="11664951" cy="6337364"/>
          </a:xfrm>
          <a:prstGeom prst="round2Diag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15992534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4" userDrawn="1">
          <p15:clr>
            <a:srgbClr val="FBAE40"/>
          </p15:clr>
        </p15:guide>
        <p15:guide id="2" pos="7514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pos="166" userDrawn="1">
          <p15:clr>
            <a:srgbClr val="FBAE40"/>
          </p15:clr>
        </p15:guide>
        <p15:guide id="5" pos="325" userDrawn="1">
          <p15:clr>
            <a:srgbClr val="FBAE40"/>
          </p15:clr>
        </p15:guide>
        <p15:guide id="11" pos="982" userDrawn="1">
          <p15:clr>
            <a:srgbClr val="FBAE40"/>
          </p15:clr>
        </p15:guide>
        <p15:guide id="13" pos="2116" userDrawn="1">
          <p15:clr>
            <a:srgbClr val="FBAE40"/>
          </p15:clr>
        </p15:guide>
        <p15:guide id="14" pos="2933" userDrawn="1">
          <p15:clr>
            <a:srgbClr val="FBAE40"/>
          </p15:clr>
        </p15:guide>
        <p15:guide id="15" pos="2774" userDrawn="1">
          <p15:clr>
            <a:srgbClr val="FBAE40"/>
          </p15:clr>
        </p15:guide>
        <p15:guide id="16" pos="3432" userDrawn="1">
          <p15:clr>
            <a:srgbClr val="FBAE40"/>
          </p15:clr>
        </p15:guide>
        <p15:guide id="17" pos="3591" userDrawn="1">
          <p15:clr>
            <a:srgbClr val="FBAE40"/>
          </p15:clr>
        </p15:guide>
        <p15:guide id="18" pos="4248" userDrawn="1">
          <p15:clr>
            <a:srgbClr val="FBAE40"/>
          </p15:clr>
        </p15:guide>
        <p15:guide id="19" pos="4906" userDrawn="1">
          <p15:clr>
            <a:srgbClr val="FBAE40"/>
          </p15:clr>
        </p15:guide>
        <p15:guide id="20" pos="4089" userDrawn="1">
          <p15:clr>
            <a:srgbClr val="FBAE40"/>
          </p15:clr>
        </p15:guide>
        <p15:guide id="21" pos="1640" userDrawn="1">
          <p15:clr>
            <a:srgbClr val="FBAE40"/>
          </p15:clr>
        </p15:guide>
        <p15:guide id="22" pos="1459" userDrawn="1">
          <p15:clr>
            <a:srgbClr val="FBAE40"/>
          </p15:clr>
        </p15:guide>
        <p15:guide id="23" pos="824" userDrawn="1">
          <p15:clr>
            <a:srgbClr val="FBAE40"/>
          </p15:clr>
        </p15:guide>
        <p15:guide id="24" pos="2298" userDrawn="1">
          <p15:clr>
            <a:srgbClr val="FBAE40"/>
          </p15:clr>
        </p15:guide>
        <p15:guide id="25" pos="4725" userDrawn="1">
          <p15:clr>
            <a:srgbClr val="FBAE40"/>
          </p15:clr>
        </p15:guide>
        <p15:guide id="26" pos="5382" userDrawn="1">
          <p15:clr>
            <a:srgbClr val="FBAE40"/>
          </p15:clr>
        </p15:guide>
        <p15:guide id="27" pos="5564" userDrawn="1">
          <p15:clr>
            <a:srgbClr val="FBAE40"/>
          </p15:clr>
        </p15:guide>
        <p15:guide id="28" pos="6040" userDrawn="1">
          <p15:clr>
            <a:srgbClr val="FBAE40"/>
          </p15:clr>
        </p15:guide>
        <p15:guide id="29" pos="6199" userDrawn="1">
          <p15:clr>
            <a:srgbClr val="FBAE40"/>
          </p15:clr>
        </p15:guide>
        <p15:guide id="30" pos="6698" userDrawn="1">
          <p15:clr>
            <a:srgbClr val="FBAE40"/>
          </p15:clr>
        </p15:guide>
        <p15:guide id="31" pos="6856" userDrawn="1">
          <p15:clr>
            <a:srgbClr val="FBAE40"/>
          </p15:clr>
        </p15:guide>
        <p15:guide id="32" pos="7355" userDrawn="1">
          <p15:clr>
            <a:srgbClr val="FBAE40"/>
          </p15:clr>
        </p15:guide>
        <p15:guide id="33" orient="horz" pos="731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_atskirti_teksto stulpel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 Diagonal Corner of Rectangle 21">
            <a:extLst>
              <a:ext uri="{FF2B5EF4-FFF2-40B4-BE49-F238E27FC236}">
                <a16:creationId xmlns:a16="http://schemas.microsoft.com/office/drawing/2014/main" id="{C58D13FC-4FDF-7276-4623-8EBD2C482DCE}"/>
              </a:ext>
            </a:extLst>
          </p:cNvPr>
          <p:cNvSpPr/>
          <p:nvPr userDrawn="1"/>
        </p:nvSpPr>
        <p:spPr>
          <a:xfrm>
            <a:off x="6478974" y="260350"/>
            <a:ext cx="5437188" cy="6337300"/>
          </a:xfrm>
          <a:prstGeom prst="round2Diag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>
              <a:solidFill>
                <a:schemeClr val="bg2"/>
              </a:solidFill>
            </a:endParaRPr>
          </a:p>
        </p:txBody>
      </p:sp>
      <p:sp>
        <p:nvSpPr>
          <p:cNvPr id="21" name="Round Diagonal Corner of Rectangle 20">
            <a:extLst>
              <a:ext uri="{FF2B5EF4-FFF2-40B4-BE49-F238E27FC236}">
                <a16:creationId xmlns:a16="http://schemas.microsoft.com/office/drawing/2014/main" id="{FEA4615E-0ADB-F4A8-64BB-1F4F1D9745A3}"/>
              </a:ext>
            </a:extLst>
          </p:cNvPr>
          <p:cNvSpPr/>
          <p:nvPr userDrawn="1"/>
        </p:nvSpPr>
        <p:spPr>
          <a:xfrm>
            <a:off x="263525" y="260350"/>
            <a:ext cx="5437188" cy="6337300"/>
          </a:xfrm>
          <a:prstGeom prst="round2Diag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2E53F0F-2188-B8E5-F9F6-6815888B9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554787"/>
            <a:ext cx="4932361" cy="1325563"/>
          </a:xfrm>
        </p:spPr>
        <p:txBody>
          <a:bodyPr anchor="t"/>
          <a:lstStyle>
            <a:lvl1pPr>
              <a:defRPr b="1" i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Lorem Ipsum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sit</a:t>
            </a:r>
            <a:endParaRPr lang="en-LT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FCD2983-0405-82D0-2196-EC33099587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9" y="2141537"/>
            <a:ext cx="4932361" cy="4211137"/>
          </a:xfrm>
        </p:spPr>
        <p:txBody>
          <a:bodyPr/>
          <a:lstStyle>
            <a:lvl1pPr>
              <a:defRPr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58FF66F-EB29-5C86-510D-81634396C99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743700" y="2141537"/>
            <a:ext cx="4932362" cy="4211137"/>
          </a:xfrm>
        </p:spPr>
        <p:txBody>
          <a:bodyPr/>
          <a:lstStyle>
            <a:lvl1pPr>
              <a:defRPr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DB41356-99DD-C599-A8A2-BBDDEEC805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43700" y="597354"/>
            <a:ext cx="4932363" cy="1325562"/>
          </a:xfrm>
        </p:spPr>
        <p:txBody>
          <a:bodyPr anchor="t">
            <a:normAutofit/>
          </a:bodyPr>
          <a:lstStyle>
            <a:lvl1pPr marL="0" indent="0">
              <a:buNone/>
              <a:defRPr sz="4400" b="1" i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LT" dirty="0"/>
              <a:t>Lorem Ipsum dolor sit amet</a:t>
            </a:r>
          </a:p>
        </p:txBody>
      </p:sp>
    </p:spTree>
    <p:extLst>
      <p:ext uri="{BB962C8B-B14F-4D97-AF65-F5344CB8AC3E}">
        <p14:creationId xmlns:p14="http://schemas.microsoft.com/office/powerpoint/2010/main" val="33819218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4" userDrawn="1">
          <p15:clr>
            <a:srgbClr val="FBAE40"/>
          </p15:clr>
        </p15:guide>
        <p15:guide id="2" pos="7514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pos="166" userDrawn="1">
          <p15:clr>
            <a:srgbClr val="FBAE40"/>
          </p15:clr>
        </p15:guide>
        <p15:guide id="5" pos="325" userDrawn="1">
          <p15:clr>
            <a:srgbClr val="FBAE40"/>
          </p15:clr>
        </p15:guide>
        <p15:guide id="11" pos="982" userDrawn="1">
          <p15:clr>
            <a:srgbClr val="FBAE40"/>
          </p15:clr>
        </p15:guide>
        <p15:guide id="13" pos="2116" userDrawn="1">
          <p15:clr>
            <a:srgbClr val="FBAE40"/>
          </p15:clr>
        </p15:guide>
        <p15:guide id="14" pos="2933" userDrawn="1">
          <p15:clr>
            <a:srgbClr val="FBAE40"/>
          </p15:clr>
        </p15:guide>
        <p15:guide id="15" pos="2774" userDrawn="1">
          <p15:clr>
            <a:srgbClr val="FBAE40"/>
          </p15:clr>
        </p15:guide>
        <p15:guide id="16" pos="3432" userDrawn="1">
          <p15:clr>
            <a:srgbClr val="FBAE40"/>
          </p15:clr>
        </p15:guide>
        <p15:guide id="17" pos="3591" userDrawn="1">
          <p15:clr>
            <a:srgbClr val="FBAE40"/>
          </p15:clr>
        </p15:guide>
        <p15:guide id="18" pos="4248" userDrawn="1">
          <p15:clr>
            <a:srgbClr val="FBAE40"/>
          </p15:clr>
        </p15:guide>
        <p15:guide id="19" pos="4906" userDrawn="1">
          <p15:clr>
            <a:srgbClr val="FBAE40"/>
          </p15:clr>
        </p15:guide>
        <p15:guide id="20" pos="4089" userDrawn="1">
          <p15:clr>
            <a:srgbClr val="FBAE40"/>
          </p15:clr>
        </p15:guide>
        <p15:guide id="21" pos="1640" userDrawn="1">
          <p15:clr>
            <a:srgbClr val="FBAE40"/>
          </p15:clr>
        </p15:guide>
        <p15:guide id="22" pos="1459" userDrawn="1">
          <p15:clr>
            <a:srgbClr val="FBAE40"/>
          </p15:clr>
        </p15:guide>
        <p15:guide id="23" pos="824" userDrawn="1">
          <p15:clr>
            <a:srgbClr val="FBAE40"/>
          </p15:clr>
        </p15:guide>
        <p15:guide id="24" pos="2298" userDrawn="1">
          <p15:clr>
            <a:srgbClr val="FBAE40"/>
          </p15:clr>
        </p15:guide>
        <p15:guide id="25" pos="4725" userDrawn="1">
          <p15:clr>
            <a:srgbClr val="FBAE40"/>
          </p15:clr>
        </p15:guide>
        <p15:guide id="26" pos="5382" userDrawn="1">
          <p15:clr>
            <a:srgbClr val="FBAE40"/>
          </p15:clr>
        </p15:guide>
        <p15:guide id="27" pos="5564" userDrawn="1">
          <p15:clr>
            <a:srgbClr val="FBAE40"/>
          </p15:clr>
        </p15:guide>
        <p15:guide id="28" pos="6040" userDrawn="1">
          <p15:clr>
            <a:srgbClr val="FBAE40"/>
          </p15:clr>
        </p15:guide>
        <p15:guide id="29" pos="6199" userDrawn="1">
          <p15:clr>
            <a:srgbClr val="FBAE40"/>
          </p15:clr>
        </p15:guide>
        <p15:guide id="30" pos="6698" userDrawn="1">
          <p15:clr>
            <a:srgbClr val="FBAE40"/>
          </p15:clr>
        </p15:guide>
        <p15:guide id="31" pos="6856" userDrawn="1">
          <p15:clr>
            <a:srgbClr val="FBAE40"/>
          </p15:clr>
        </p15:guide>
        <p15:guide id="32" pos="7355" userDrawn="1">
          <p15:clr>
            <a:srgbClr val="FBAE40"/>
          </p15:clr>
        </p15:guide>
        <p15:guide id="33" orient="horz" pos="731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_atskirti_teksto stulpeliai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 Diagonal Corner of Rectangle 21">
            <a:extLst>
              <a:ext uri="{FF2B5EF4-FFF2-40B4-BE49-F238E27FC236}">
                <a16:creationId xmlns:a16="http://schemas.microsoft.com/office/drawing/2014/main" id="{C58D13FC-4FDF-7276-4623-8EBD2C482DCE}"/>
              </a:ext>
            </a:extLst>
          </p:cNvPr>
          <p:cNvSpPr/>
          <p:nvPr userDrawn="1"/>
        </p:nvSpPr>
        <p:spPr>
          <a:xfrm>
            <a:off x="6478974" y="260350"/>
            <a:ext cx="5437188" cy="6337300"/>
          </a:xfrm>
          <a:prstGeom prst="round2Diag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>
              <a:solidFill>
                <a:schemeClr val="bg2"/>
              </a:solidFill>
            </a:endParaRPr>
          </a:p>
        </p:txBody>
      </p:sp>
      <p:sp>
        <p:nvSpPr>
          <p:cNvPr id="21" name="Round Diagonal Corner of Rectangle 20">
            <a:extLst>
              <a:ext uri="{FF2B5EF4-FFF2-40B4-BE49-F238E27FC236}">
                <a16:creationId xmlns:a16="http://schemas.microsoft.com/office/drawing/2014/main" id="{FEA4615E-0ADB-F4A8-64BB-1F4F1D9745A3}"/>
              </a:ext>
            </a:extLst>
          </p:cNvPr>
          <p:cNvSpPr/>
          <p:nvPr userDrawn="1"/>
        </p:nvSpPr>
        <p:spPr>
          <a:xfrm>
            <a:off x="263525" y="260350"/>
            <a:ext cx="5437188" cy="6337300"/>
          </a:xfrm>
          <a:prstGeom prst="round2Diag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2E53F0F-2188-B8E5-F9F6-6815888B9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554787"/>
            <a:ext cx="4932361" cy="1325563"/>
          </a:xfrm>
        </p:spPr>
        <p:txBody>
          <a:bodyPr anchor="t"/>
          <a:lstStyle>
            <a:lvl1pPr>
              <a:defRPr b="1" i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Lorem Ipsum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sit</a:t>
            </a:r>
            <a:endParaRPr lang="en-LT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FCD2983-0405-82D0-2196-EC33099587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9" y="2141537"/>
            <a:ext cx="4932361" cy="4211137"/>
          </a:xfrm>
        </p:spPr>
        <p:txBody>
          <a:bodyPr/>
          <a:lstStyle>
            <a:lvl1pPr>
              <a:defRPr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58FF66F-EB29-5C86-510D-81634396C99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743700" y="2141537"/>
            <a:ext cx="4932362" cy="4211137"/>
          </a:xfrm>
        </p:spPr>
        <p:txBody>
          <a:bodyPr/>
          <a:lstStyle>
            <a:lvl1pPr>
              <a:defRPr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DB41356-99DD-C599-A8A2-BBDDEEC805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43700" y="597354"/>
            <a:ext cx="4932363" cy="1325562"/>
          </a:xfrm>
        </p:spPr>
        <p:txBody>
          <a:bodyPr anchor="t">
            <a:normAutofit/>
          </a:bodyPr>
          <a:lstStyle>
            <a:lvl1pPr marL="0" indent="0">
              <a:buNone/>
              <a:defRPr sz="4400" b="1" i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LT" dirty="0"/>
              <a:t>Lorem Ipsum dolor sit amet</a:t>
            </a:r>
          </a:p>
        </p:txBody>
      </p:sp>
    </p:spTree>
    <p:extLst>
      <p:ext uri="{BB962C8B-B14F-4D97-AF65-F5344CB8AC3E}">
        <p14:creationId xmlns:p14="http://schemas.microsoft.com/office/powerpoint/2010/main" val="27775057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4" userDrawn="1">
          <p15:clr>
            <a:srgbClr val="FBAE40"/>
          </p15:clr>
        </p15:guide>
        <p15:guide id="2" pos="7514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pos="166" userDrawn="1">
          <p15:clr>
            <a:srgbClr val="FBAE40"/>
          </p15:clr>
        </p15:guide>
        <p15:guide id="5" pos="325" userDrawn="1">
          <p15:clr>
            <a:srgbClr val="FBAE40"/>
          </p15:clr>
        </p15:guide>
        <p15:guide id="11" pos="982" userDrawn="1">
          <p15:clr>
            <a:srgbClr val="FBAE40"/>
          </p15:clr>
        </p15:guide>
        <p15:guide id="13" pos="2116" userDrawn="1">
          <p15:clr>
            <a:srgbClr val="FBAE40"/>
          </p15:clr>
        </p15:guide>
        <p15:guide id="14" pos="2933" userDrawn="1">
          <p15:clr>
            <a:srgbClr val="FBAE40"/>
          </p15:clr>
        </p15:guide>
        <p15:guide id="15" pos="2774" userDrawn="1">
          <p15:clr>
            <a:srgbClr val="FBAE40"/>
          </p15:clr>
        </p15:guide>
        <p15:guide id="16" pos="3432" userDrawn="1">
          <p15:clr>
            <a:srgbClr val="FBAE40"/>
          </p15:clr>
        </p15:guide>
        <p15:guide id="17" pos="3591" userDrawn="1">
          <p15:clr>
            <a:srgbClr val="FBAE40"/>
          </p15:clr>
        </p15:guide>
        <p15:guide id="18" pos="4248" userDrawn="1">
          <p15:clr>
            <a:srgbClr val="FBAE40"/>
          </p15:clr>
        </p15:guide>
        <p15:guide id="19" pos="4906" userDrawn="1">
          <p15:clr>
            <a:srgbClr val="FBAE40"/>
          </p15:clr>
        </p15:guide>
        <p15:guide id="20" pos="4089" userDrawn="1">
          <p15:clr>
            <a:srgbClr val="FBAE40"/>
          </p15:clr>
        </p15:guide>
        <p15:guide id="21" pos="1640" userDrawn="1">
          <p15:clr>
            <a:srgbClr val="FBAE40"/>
          </p15:clr>
        </p15:guide>
        <p15:guide id="22" pos="1459" userDrawn="1">
          <p15:clr>
            <a:srgbClr val="FBAE40"/>
          </p15:clr>
        </p15:guide>
        <p15:guide id="23" pos="824" userDrawn="1">
          <p15:clr>
            <a:srgbClr val="FBAE40"/>
          </p15:clr>
        </p15:guide>
        <p15:guide id="24" pos="2298" userDrawn="1">
          <p15:clr>
            <a:srgbClr val="FBAE40"/>
          </p15:clr>
        </p15:guide>
        <p15:guide id="25" pos="4725" userDrawn="1">
          <p15:clr>
            <a:srgbClr val="FBAE40"/>
          </p15:clr>
        </p15:guide>
        <p15:guide id="26" pos="5382" userDrawn="1">
          <p15:clr>
            <a:srgbClr val="FBAE40"/>
          </p15:clr>
        </p15:guide>
        <p15:guide id="27" pos="5564" userDrawn="1">
          <p15:clr>
            <a:srgbClr val="FBAE40"/>
          </p15:clr>
        </p15:guide>
        <p15:guide id="28" pos="6040" userDrawn="1">
          <p15:clr>
            <a:srgbClr val="FBAE40"/>
          </p15:clr>
        </p15:guide>
        <p15:guide id="29" pos="6199" userDrawn="1">
          <p15:clr>
            <a:srgbClr val="FBAE40"/>
          </p15:clr>
        </p15:guide>
        <p15:guide id="30" pos="6698" userDrawn="1">
          <p15:clr>
            <a:srgbClr val="FBAE40"/>
          </p15:clr>
        </p15:guide>
        <p15:guide id="31" pos="6856" userDrawn="1">
          <p15:clr>
            <a:srgbClr val="FBAE40"/>
          </p15:clr>
        </p15:guide>
        <p15:guide id="32" pos="7355" userDrawn="1">
          <p15:clr>
            <a:srgbClr val="FBAE40"/>
          </p15:clr>
        </p15:guide>
        <p15:guide id="33" orient="horz" pos="731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_atskirti_teksto stulpeliai_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 Diagonal Corner of Rectangle 21">
            <a:extLst>
              <a:ext uri="{FF2B5EF4-FFF2-40B4-BE49-F238E27FC236}">
                <a16:creationId xmlns:a16="http://schemas.microsoft.com/office/drawing/2014/main" id="{C58D13FC-4FDF-7276-4623-8EBD2C482DCE}"/>
              </a:ext>
            </a:extLst>
          </p:cNvPr>
          <p:cNvSpPr/>
          <p:nvPr userDrawn="1"/>
        </p:nvSpPr>
        <p:spPr>
          <a:xfrm>
            <a:off x="6478974" y="260350"/>
            <a:ext cx="5437188" cy="633730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>
              <a:solidFill>
                <a:schemeClr val="bg2"/>
              </a:solidFill>
            </a:endParaRPr>
          </a:p>
        </p:txBody>
      </p:sp>
      <p:sp>
        <p:nvSpPr>
          <p:cNvPr id="21" name="Round Diagonal Corner of Rectangle 20">
            <a:extLst>
              <a:ext uri="{FF2B5EF4-FFF2-40B4-BE49-F238E27FC236}">
                <a16:creationId xmlns:a16="http://schemas.microsoft.com/office/drawing/2014/main" id="{FEA4615E-0ADB-F4A8-64BB-1F4F1D9745A3}"/>
              </a:ext>
            </a:extLst>
          </p:cNvPr>
          <p:cNvSpPr/>
          <p:nvPr userDrawn="1"/>
        </p:nvSpPr>
        <p:spPr>
          <a:xfrm>
            <a:off x="263525" y="260350"/>
            <a:ext cx="5437188" cy="633730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2E53F0F-2188-B8E5-F9F6-6815888B9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554787"/>
            <a:ext cx="4932361" cy="1325563"/>
          </a:xfrm>
        </p:spPr>
        <p:txBody>
          <a:bodyPr anchor="t"/>
          <a:lstStyle>
            <a:lvl1pPr>
              <a:defRPr b="1" i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Lorem Ipsum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sit</a:t>
            </a:r>
            <a:endParaRPr lang="en-LT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FCD2983-0405-82D0-2196-EC33099587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9" y="2141537"/>
            <a:ext cx="4932361" cy="4211137"/>
          </a:xfrm>
        </p:spPr>
        <p:txBody>
          <a:bodyPr/>
          <a:lstStyle>
            <a:lvl1pPr>
              <a:defRPr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58FF66F-EB29-5C86-510D-81634396C99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743700" y="2141537"/>
            <a:ext cx="4932362" cy="4211137"/>
          </a:xfrm>
        </p:spPr>
        <p:txBody>
          <a:bodyPr/>
          <a:lstStyle>
            <a:lvl1pPr>
              <a:defRPr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DB41356-99DD-C599-A8A2-BBDDEEC805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43700" y="597354"/>
            <a:ext cx="4932363" cy="1325562"/>
          </a:xfrm>
        </p:spPr>
        <p:txBody>
          <a:bodyPr anchor="t">
            <a:normAutofit/>
          </a:bodyPr>
          <a:lstStyle>
            <a:lvl1pPr marL="0" indent="0">
              <a:buNone/>
              <a:defRPr sz="4400" b="1" i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LT" dirty="0"/>
              <a:t>Lorem Ipsum dolor sit amet</a:t>
            </a:r>
          </a:p>
        </p:txBody>
      </p:sp>
    </p:spTree>
    <p:extLst>
      <p:ext uri="{BB962C8B-B14F-4D97-AF65-F5344CB8AC3E}">
        <p14:creationId xmlns:p14="http://schemas.microsoft.com/office/powerpoint/2010/main" val="2839859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4" userDrawn="1">
          <p15:clr>
            <a:srgbClr val="FBAE40"/>
          </p15:clr>
        </p15:guide>
        <p15:guide id="2" pos="7514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pos="166" userDrawn="1">
          <p15:clr>
            <a:srgbClr val="FBAE40"/>
          </p15:clr>
        </p15:guide>
        <p15:guide id="5" pos="325" userDrawn="1">
          <p15:clr>
            <a:srgbClr val="FBAE40"/>
          </p15:clr>
        </p15:guide>
        <p15:guide id="11" pos="982" userDrawn="1">
          <p15:clr>
            <a:srgbClr val="FBAE40"/>
          </p15:clr>
        </p15:guide>
        <p15:guide id="13" pos="2116" userDrawn="1">
          <p15:clr>
            <a:srgbClr val="FBAE40"/>
          </p15:clr>
        </p15:guide>
        <p15:guide id="14" pos="2933" userDrawn="1">
          <p15:clr>
            <a:srgbClr val="FBAE40"/>
          </p15:clr>
        </p15:guide>
        <p15:guide id="15" pos="2774" userDrawn="1">
          <p15:clr>
            <a:srgbClr val="FBAE40"/>
          </p15:clr>
        </p15:guide>
        <p15:guide id="16" pos="3432" userDrawn="1">
          <p15:clr>
            <a:srgbClr val="FBAE40"/>
          </p15:clr>
        </p15:guide>
        <p15:guide id="17" pos="3591" userDrawn="1">
          <p15:clr>
            <a:srgbClr val="FBAE40"/>
          </p15:clr>
        </p15:guide>
        <p15:guide id="18" pos="4248" userDrawn="1">
          <p15:clr>
            <a:srgbClr val="FBAE40"/>
          </p15:clr>
        </p15:guide>
        <p15:guide id="19" pos="4906" userDrawn="1">
          <p15:clr>
            <a:srgbClr val="FBAE40"/>
          </p15:clr>
        </p15:guide>
        <p15:guide id="20" pos="4089" userDrawn="1">
          <p15:clr>
            <a:srgbClr val="FBAE40"/>
          </p15:clr>
        </p15:guide>
        <p15:guide id="21" pos="1640" userDrawn="1">
          <p15:clr>
            <a:srgbClr val="FBAE40"/>
          </p15:clr>
        </p15:guide>
        <p15:guide id="22" pos="1459" userDrawn="1">
          <p15:clr>
            <a:srgbClr val="FBAE40"/>
          </p15:clr>
        </p15:guide>
        <p15:guide id="23" pos="824" userDrawn="1">
          <p15:clr>
            <a:srgbClr val="FBAE40"/>
          </p15:clr>
        </p15:guide>
        <p15:guide id="24" pos="2298" userDrawn="1">
          <p15:clr>
            <a:srgbClr val="FBAE40"/>
          </p15:clr>
        </p15:guide>
        <p15:guide id="25" pos="4725" userDrawn="1">
          <p15:clr>
            <a:srgbClr val="FBAE40"/>
          </p15:clr>
        </p15:guide>
        <p15:guide id="26" pos="5382" userDrawn="1">
          <p15:clr>
            <a:srgbClr val="FBAE40"/>
          </p15:clr>
        </p15:guide>
        <p15:guide id="27" pos="5564" userDrawn="1">
          <p15:clr>
            <a:srgbClr val="FBAE40"/>
          </p15:clr>
        </p15:guide>
        <p15:guide id="28" pos="6040" userDrawn="1">
          <p15:clr>
            <a:srgbClr val="FBAE40"/>
          </p15:clr>
        </p15:guide>
        <p15:guide id="29" pos="6199" userDrawn="1">
          <p15:clr>
            <a:srgbClr val="FBAE40"/>
          </p15:clr>
        </p15:guide>
        <p15:guide id="30" pos="6698" userDrawn="1">
          <p15:clr>
            <a:srgbClr val="FBAE40"/>
          </p15:clr>
        </p15:guide>
        <p15:guide id="31" pos="6856" userDrawn="1">
          <p15:clr>
            <a:srgbClr val="FBAE40"/>
          </p15:clr>
        </p15:guide>
        <p15:guide id="32" pos="7355" userDrawn="1">
          <p15:clr>
            <a:srgbClr val="FBAE40"/>
          </p15:clr>
        </p15:guide>
        <p15:guide id="33" orient="horz" pos="73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_teksto stulpeliai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of Rectangle 6">
            <a:extLst>
              <a:ext uri="{FF2B5EF4-FFF2-40B4-BE49-F238E27FC236}">
                <a16:creationId xmlns:a16="http://schemas.microsoft.com/office/drawing/2014/main" id="{64768F83-3295-7191-3C5B-544F451B5493}"/>
              </a:ext>
            </a:extLst>
          </p:cNvPr>
          <p:cNvSpPr/>
          <p:nvPr userDrawn="1"/>
        </p:nvSpPr>
        <p:spPr>
          <a:xfrm>
            <a:off x="263525" y="260350"/>
            <a:ext cx="11664949" cy="6337300"/>
          </a:xfrm>
          <a:prstGeom prst="round2Diag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2E53F0F-2188-B8E5-F9F6-6815888B9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598487"/>
            <a:ext cx="5184774" cy="1325563"/>
          </a:xfrm>
        </p:spPr>
        <p:txBody>
          <a:bodyPr anchor="t"/>
          <a:lstStyle>
            <a:lvl1pPr>
              <a:defRPr b="1" i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Lorem Ipsum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sit</a:t>
            </a:r>
            <a:endParaRPr lang="en-LT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FCD2983-0405-82D0-2196-EC33099587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9" y="2141537"/>
            <a:ext cx="5184774" cy="4211137"/>
          </a:xfrm>
        </p:spPr>
        <p:txBody>
          <a:bodyPr/>
          <a:lstStyle>
            <a:lvl1pPr>
              <a:defRPr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58FF66F-EB29-5C86-510D-81634396C99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491287" y="2141537"/>
            <a:ext cx="5184775" cy="4211137"/>
          </a:xfrm>
        </p:spPr>
        <p:txBody>
          <a:bodyPr/>
          <a:lstStyle>
            <a:lvl1pPr>
              <a:defRPr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DB41356-99DD-C599-A8A2-BBDDEEC805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91288" y="597354"/>
            <a:ext cx="5184775" cy="1325562"/>
          </a:xfrm>
        </p:spPr>
        <p:txBody>
          <a:bodyPr anchor="t"/>
          <a:lstStyle>
            <a:lvl1pPr marL="0" indent="0">
              <a:buNone/>
              <a:defRPr b="1" i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4400" dirty="0"/>
              <a:t>Lorem Ipsum</a:t>
            </a:r>
            <a:br>
              <a:rPr lang="en-GB" sz="4400" dirty="0"/>
            </a:br>
            <a:r>
              <a:rPr lang="en-GB" sz="4400" dirty="0" err="1"/>
              <a:t>dolor</a:t>
            </a:r>
            <a:r>
              <a:rPr lang="en-GB" sz="4400" dirty="0"/>
              <a:t> sit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3972667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4" userDrawn="1">
          <p15:clr>
            <a:srgbClr val="FBAE40"/>
          </p15:clr>
        </p15:guide>
        <p15:guide id="2" pos="7514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pos="166" userDrawn="1">
          <p15:clr>
            <a:srgbClr val="FBAE40"/>
          </p15:clr>
        </p15:guide>
        <p15:guide id="5" pos="325" userDrawn="1">
          <p15:clr>
            <a:srgbClr val="FBAE40"/>
          </p15:clr>
        </p15:guide>
        <p15:guide id="11" pos="982" userDrawn="1">
          <p15:clr>
            <a:srgbClr val="FBAE40"/>
          </p15:clr>
        </p15:guide>
        <p15:guide id="13" pos="2116" userDrawn="1">
          <p15:clr>
            <a:srgbClr val="FBAE40"/>
          </p15:clr>
        </p15:guide>
        <p15:guide id="14" pos="2933" userDrawn="1">
          <p15:clr>
            <a:srgbClr val="FBAE40"/>
          </p15:clr>
        </p15:guide>
        <p15:guide id="15" pos="2797" userDrawn="1">
          <p15:clr>
            <a:srgbClr val="FBAE40"/>
          </p15:clr>
        </p15:guide>
        <p15:guide id="16" pos="3432" userDrawn="1">
          <p15:clr>
            <a:srgbClr val="FBAE40"/>
          </p15:clr>
        </p15:guide>
        <p15:guide id="17" pos="3613" userDrawn="1">
          <p15:clr>
            <a:srgbClr val="FBAE40"/>
          </p15:clr>
        </p15:guide>
        <p15:guide id="18" pos="4248" userDrawn="1">
          <p15:clr>
            <a:srgbClr val="FBAE40"/>
          </p15:clr>
        </p15:guide>
        <p15:guide id="19" pos="4906" userDrawn="1">
          <p15:clr>
            <a:srgbClr val="FBAE40"/>
          </p15:clr>
        </p15:guide>
        <p15:guide id="20" pos="4089" userDrawn="1">
          <p15:clr>
            <a:srgbClr val="FBAE40"/>
          </p15:clr>
        </p15:guide>
        <p15:guide id="21" pos="1640" userDrawn="1">
          <p15:clr>
            <a:srgbClr val="FBAE40"/>
          </p15:clr>
        </p15:guide>
        <p15:guide id="22" pos="1459" userDrawn="1">
          <p15:clr>
            <a:srgbClr val="FBAE40"/>
          </p15:clr>
        </p15:guide>
        <p15:guide id="23" pos="824" userDrawn="1">
          <p15:clr>
            <a:srgbClr val="FBAE40"/>
          </p15:clr>
        </p15:guide>
        <p15:guide id="24" pos="2298" userDrawn="1">
          <p15:clr>
            <a:srgbClr val="FBAE40"/>
          </p15:clr>
        </p15:guide>
        <p15:guide id="25" pos="4725" userDrawn="1">
          <p15:clr>
            <a:srgbClr val="FBAE40"/>
          </p15:clr>
        </p15:guide>
        <p15:guide id="26" pos="5382" userDrawn="1">
          <p15:clr>
            <a:srgbClr val="FBAE40"/>
          </p15:clr>
        </p15:guide>
        <p15:guide id="27" pos="5564" userDrawn="1">
          <p15:clr>
            <a:srgbClr val="FBAE40"/>
          </p15:clr>
        </p15:guide>
        <p15:guide id="28" pos="6040" userDrawn="1">
          <p15:clr>
            <a:srgbClr val="FBAE40"/>
          </p15:clr>
        </p15:guide>
        <p15:guide id="29" pos="6199" userDrawn="1">
          <p15:clr>
            <a:srgbClr val="FBAE40"/>
          </p15:clr>
        </p15:guide>
        <p15:guide id="30" pos="6698" userDrawn="1">
          <p15:clr>
            <a:srgbClr val="FBAE40"/>
          </p15:clr>
        </p15:guide>
        <p15:guide id="31" pos="6856" userDrawn="1">
          <p15:clr>
            <a:srgbClr val="FBAE40"/>
          </p15:clr>
        </p15:guide>
        <p15:guide id="32" pos="7355" userDrawn="1">
          <p15:clr>
            <a:srgbClr val="FBAE40"/>
          </p15:clr>
        </p15:guide>
        <p15:guide id="33" orient="horz" pos="731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_teksto stulpeliai_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of Rectangle 6">
            <a:extLst>
              <a:ext uri="{FF2B5EF4-FFF2-40B4-BE49-F238E27FC236}">
                <a16:creationId xmlns:a16="http://schemas.microsoft.com/office/drawing/2014/main" id="{64768F83-3295-7191-3C5B-544F451B5493}"/>
              </a:ext>
            </a:extLst>
          </p:cNvPr>
          <p:cNvSpPr/>
          <p:nvPr userDrawn="1"/>
        </p:nvSpPr>
        <p:spPr>
          <a:xfrm>
            <a:off x="263525" y="260350"/>
            <a:ext cx="11664949" cy="6337300"/>
          </a:xfrm>
          <a:prstGeom prst="round2Diag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2E53F0F-2188-B8E5-F9F6-6815888B9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598487"/>
            <a:ext cx="5184774" cy="1325563"/>
          </a:xfrm>
        </p:spPr>
        <p:txBody>
          <a:bodyPr anchor="t"/>
          <a:lstStyle>
            <a:lvl1pPr>
              <a:defRPr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Lorem Ipsum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sit</a:t>
            </a:r>
            <a:endParaRPr lang="en-LT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FCD2983-0405-82D0-2196-EC33099587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9" y="2141537"/>
            <a:ext cx="5184774" cy="4211137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58FF66F-EB29-5C86-510D-81634396C99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491287" y="2141537"/>
            <a:ext cx="5184775" cy="4211137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DB41356-99DD-C599-A8A2-BBDDEEC805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91288" y="597354"/>
            <a:ext cx="5184775" cy="1325562"/>
          </a:xfrm>
        </p:spPr>
        <p:txBody>
          <a:bodyPr anchor="t"/>
          <a:lstStyle>
            <a:lvl1pPr marL="0" indent="0">
              <a:buNone/>
              <a:defRPr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4400" dirty="0"/>
              <a:t>Lorem Ipsum</a:t>
            </a:r>
            <a:br>
              <a:rPr lang="en-GB" sz="4400" dirty="0"/>
            </a:br>
            <a:r>
              <a:rPr lang="en-GB" sz="4400" dirty="0" err="1"/>
              <a:t>dolor</a:t>
            </a:r>
            <a:r>
              <a:rPr lang="en-GB" sz="4400" dirty="0"/>
              <a:t> sit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5882075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4" userDrawn="1">
          <p15:clr>
            <a:srgbClr val="FBAE40"/>
          </p15:clr>
        </p15:guide>
        <p15:guide id="2" pos="7514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pos="166" userDrawn="1">
          <p15:clr>
            <a:srgbClr val="FBAE40"/>
          </p15:clr>
        </p15:guide>
        <p15:guide id="5" pos="325" userDrawn="1">
          <p15:clr>
            <a:srgbClr val="FBAE40"/>
          </p15:clr>
        </p15:guide>
        <p15:guide id="11" pos="982" userDrawn="1">
          <p15:clr>
            <a:srgbClr val="FBAE40"/>
          </p15:clr>
        </p15:guide>
        <p15:guide id="13" pos="2116" userDrawn="1">
          <p15:clr>
            <a:srgbClr val="FBAE40"/>
          </p15:clr>
        </p15:guide>
        <p15:guide id="14" pos="2933" userDrawn="1">
          <p15:clr>
            <a:srgbClr val="FBAE40"/>
          </p15:clr>
        </p15:guide>
        <p15:guide id="15" pos="2797" userDrawn="1">
          <p15:clr>
            <a:srgbClr val="FBAE40"/>
          </p15:clr>
        </p15:guide>
        <p15:guide id="16" pos="3432" userDrawn="1">
          <p15:clr>
            <a:srgbClr val="FBAE40"/>
          </p15:clr>
        </p15:guide>
        <p15:guide id="17" pos="3613" userDrawn="1">
          <p15:clr>
            <a:srgbClr val="FBAE40"/>
          </p15:clr>
        </p15:guide>
        <p15:guide id="18" pos="4248" userDrawn="1">
          <p15:clr>
            <a:srgbClr val="FBAE40"/>
          </p15:clr>
        </p15:guide>
        <p15:guide id="19" pos="4906" userDrawn="1">
          <p15:clr>
            <a:srgbClr val="FBAE40"/>
          </p15:clr>
        </p15:guide>
        <p15:guide id="20" pos="4089" userDrawn="1">
          <p15:clr>
            <a:srgbClr val="FBAE40"/>
          </p15:clr>
        </p15:guide>
        <p15:guide id="21" pos="1640" userDrawn="1">
          <p15:clr>
            <a:srgbClr val="FBAE40"/>
          </p15:clr>
        </p15:guide>
        <p15:guide id="22" pos="1459" userDrawn="1">
          <p15:clr>
            <a:srgbClr val="FBAE40"/>
          </p15:clr>
        </p15:guide>
        <p15:guide id="23" pos="824" userDrawn="1">
          <p15:clr>
            <a:srgbClr val="FBAE40"/>
          </p15:clr>
        </p15:guide>
        <p15:guide id="24" pos="2298" userDrawn="1">
          <p15:clr>
            <a:srgbClr val="FBAE40"/>
          </p15:clr>
        </p15:guide>
        <p15:guide id="25" pos="4725" userDrawn="1">
          <p15:clr>
            <a:srgbClr val="FBAE40"/>
          </p15:clr>
        </p15:guide>
        <p15:guide id="26" pos="5382" userDrawn="1">
          <p15:clr>
            <a:srgbClr val="FBAE40"/>
          </p15:clr>
        </p15:guide>
        <p15:guide id="27" pos="5564" userDrawn="1">
          <p15:clr>
            <a:srgbClr val="FBAE40"/>
          </p15:clr>
        </p15:guide>
        <p15:guide id="28" pos="6040" userDrawn="1">
          <p15:clr>
            <a:srgbClr val="FBAE40"/>
          </p15:clr>
        </p15:guide>
        <p15:guide id="29" pos="6199" userDrawn="1">
          <p15:clr>
            <a:srgbClr val="FBAE40"/>
          </p15:clr>
        </p15:guide>
        <p15:guide id="30" pos="6698" userDrawn="1">
          <p15:clr>
            <a:srgbClr val="FBAE40"/>
          </p15:clr>
        </p15:guide>
        <p15:guide id="31" pos="6856" userDrawn="1">
          <p15:clr>
            <a:srgbClr val="FBAE40"/>
          </p15:clr>
        </p15:guide>
        <p15:guide id="32" pos="7355" userDrawn="1">
          <p15:clr>
            <a:srgbClr val="FBAE40"/>
          </p15:clr>
        </p15:guide>
        <p15:guide id="33" orient="horz" pos="731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_teksto stulpel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of Rectangle 6">
            <a:extLst>
              <a:ext uri="{FF2B5EF4-FFF2-40B4-BE49-F238E27FC236}">
                <a16:creationId xmlns:a16="http://schemas.microsoft.com/office/drawing/2014/main" id="{64768F83-3295-7191-3C5B-544F451B5493}"/>
              </a:ext>
            </a:extLst>
          </p:cNvPr>
          <p:cNvSpPr/>
          <p:nvPr userDrawn="1"/>
        </p:nvSpPr>
        <p:spPr>
          <a:xfrm>
            <a:off x="263525" y="260350"/>
            <a:ext cx="11664949" cy="6337300"/>
          </a:xfrm>
          <a:prstGeom prst="round2Diag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2E53F0F-2188-B8E5-F9F6-6815888B9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548612"/>
            <a:ext cx="5184774" cy="1325563"/>
          </a:xfrm>
        </p:spPr>
        <p:txBody>
          <a:bodyPr anchor="t"/>
          <a:lstStyle>
            <a:lvl1pPr>
              <a:defRPr b="1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Lorem Ipsum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sit</a:t>
            </a:r>
            <a:endParaRPr lang="en-LT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FCD2983-0405-82D0-2196-EC33099587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9" y="2141537"/>
            <a:ext cx="5184774" cy="4211137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 dirty="0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22548BBA-3B23-ACB9-940C-A547DDDE5EC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491289" y="260350"/>
            <a:ext cx="5437186" cy="6337300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679047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4" userDrawn="1">
          <p15:clr>
            <a:srgbClr val="FBAE40"/>
          </p15:clr>
        </p15:guide>
        <p15:guide id="2" pos="7514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pos="166" userDrawn="1">
          <p15:clr>
            <a:srgbClr val="FBAE40"/>
          </p15:clr>
        </p15:guide>
        <p15:guide id="5" pos="325" userDrawn="1">
          <p15:clr>
            <a:srgbClr val="FBAE40"/>
          </p15:clr>
        </p15:guide>
        <p15:guide id="11" pos="982" userDrawn="1">
          <p15:clr>
            <a:srgbClr val="FBAE40"/>
          </p15:clr>
        </p15:guide>
        <p15:guide id="13" pos="2116" userDrawn="1">
          <p15:clr>
            <a:srgbClr val="FBAE40"/>
          </p15:clr>
        </p15:guide>
        <p15:guide id="14" pos="2933" userDrawn="1">
          <p15:clr>
            <a:srgbClr val="FBAE40"/>
          </p15:clr>
        </p15:guide>
        <p15:guide id="15" pos="2774" userDrawn="1">
          <p15:clr>
            <a:srgbClr val="FBAE40"/>
          </p15:clr>
        </p15:guide>
        <p15:guide id="16" pos="3432" userDrawn="1">
          <p15:clr>
            <a:srgbClr val="FBAE40"/>
          </p15:clr>
        </p15:guide>
        <p15:guide id="17" pos="3591" userDrawn="1">
          <p15:clr>
            <a:srgbClr val="FBAE40"/>
          </p15:clr>
        </p15:guide>
        <p15:guide id="18" pos="4248" userDrawn="1">
          <p15:clr>
            <a:srgbClr val="FBAE40"/>
          </p15:clr>
        </p15:guide>
        <p15:guide id="19" pos="4906" userDrawn="1">
          <p15:clr>
            <a:srgbClr val="FBAE40"/>
          </p15:clr>
        </p15:guide>
        <p15:guide id="20" pos="4089" userDrawn="1">
          <p15:clr>
            <a:srgbClr val="FBAE40"/>
          </p15:clr>
        </p15:guide>
        <p15:guide id="21" pos="1640" userDrawn="1">
          <p15:clr>
            <a:srgbClr val="FBAE40"/>
          </p15:clr>
        </p15:guide>
        <p15:guide id="22" pos="1459" userDrawn="1">
          <p15:clr>
            <a:srgbClr val="FBAE40"/>
          </p15:clr>
        </p15:guide>
        <p15:guide id="23" pos="824" userDrawn="1">
          <p15:clr>
            <a:srgbClr val="FBAE40"/>
          </p15:clr>
        </p15:guide>
        <p15:guide id="24" pos="2298" userDrawn="1">
          <p15:clr>
            <a:srgbClr val="FBAE40"/>
          </p15:clr>
        </p15:guide>
        <p15:guide id="25" pos="4725" userDrawn="1">
          <p15:clr>
            <a:srgbClr val="FBAE40"/>
          </p15:clr>
        </p15:guide>
        <p15:guide id="26" pos="5382" userDrawn="1">
          <p15:clr>
            <a:srgbClr val="FBAE40"/>
          </p15:clr>
        </p15:guide>
        <p15:guide id="27" pos="5564" userDrawn="1">
          <p15:clr>
            <a:srgbClr val="FBAE40"/>
          </p15:clr>
        </p15:guide>
        <p15:guide id="28" pos="6040" userDrawn="1">
          <p15:clr>
            <a:srgbClr val="FBAE40"/>
          </p15:clr>
        </p15:guide>
        <p15:guide id="29" pos="6199" userDrawn="1">
          <p15:clr>
            <a:srgbClr val="FBAE40"/>
          </p15:clr>
        </p15:guide>
        <p15:guide id="30" pos="6698" userDrawn="1">
          <p15:clr>
            <a:srgbClr val="FBAE40"/>
          </p15:clr>
        </p15:guide>
        <p15:guide id="31" pos="6856" userDrawn="1">
          <p15:clr>
            <a:srgbClr val="FBAE40"/>
          </p15:clr>
        </p15:guide>
        <p15:guide id="32" pos="7355" userDrawn="1">
          <p15:clr>
            <a:srgbClr val="FBAE40"/>
          </p15:clr>
        </p15:guide>
        <p15:guide id="33" orient="horz" pos="731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otrauka+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17C24679-ADA3-A5CE-F1CD-1AE85FDFDE2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3263" y="258527"/>
            <a:ext cx="5437450" cy="6339187"/>
          </a:xfrm>
          <a:custGeom>
            <a:avLst/>
            <a:gdLst>
              <a:gd name="connsiteX0" fmla="*/ 931881 w 5591175"/>
              <a:gd name="connsiteY0" fmla="*/ 0 h 6480175"/>
              <a:gd name="connsiteX1" fmla="*/ 5591175 w 5591175"/>
              <a:gd name="connsiteY1" fmla="*/ 0 h 6480175"/>
              <a:gd name="connsiteX2" fmla="*/ 5591175 w 5591175"/>
              <a:gd name="connsiteY2" fmla="*/ 0 h 6480175"/>
              <a:gd name="connsiteX3" fmla="*/ 5591175 w 5591175"/>
              <a:gd name="connsiteY3" fmla="*/ 5548294 h 6480175"/>
              <a:gd name="connsiteX4" fmla="*/ 4659294 w 5591175"/>
              <a:gd name="connsiteY4" fmla="*/ 6480175 h 6480175"/>
              <a:gd name="connsiteX5" fmla="*/ 0 w 5591175"/>
              <a:gd name="connsiteY5" fmla="*/ 6480175 h 6480175"/>
              <a:gd name="connsiteX6" fmla="*/ 0 w 5591175"/>
              <a:gd name="connsiteY6" fmla="*/ 6480175 h 6480175"/>
              <a:gd name="connsiteX7" fmla="*/ 0 w 5591175"/>
              <a:gd name="connsiteY7" fmla="*/ 931881 h 6480175"/>
              <a:gd name="connsiteX8" fmla="*/ 931881 w 5591175"/>
              <a:gd name="connsiteY8" fmla="*/ 0 h 6480175"/>
              <a:gd name="connsiteX0" fmla="*/ 931881 w 5591175"/>
              <a:gd name="connsiteY0" fmla="*/ 0 h 6496651"/>
              <a:gd name="connsiteX1" fmla="*/ 5591175 w 5591175"/>
              <a:gd name="connsiteY1" fmla="*/ 0 h 6496651"/>
              <a:gd name="connsiteX2" fmla="*/ 5591175 w 5591175"/>
              <a:gd name="connsiteY2" fmla="*/ 0 h 6496651"/>
              <a:gd name="connsiteX3" fmla="*/ 5591175 w 5591175"/>
              <a:gd name="connsiteY3" fmla="*/ 5548294 h 6496651"/>
              <a:gd name="connsiteX4" fmla="*/ 4469823 w 5591175"/>
              <a:gd name="connsiteY4" fmla="*/ 6496651 h 6496651"/>
              <a:gd name="connsiteX5" fmla="*/ 0 w 5591175"/>
              <a:gd name="connsiteY5" fmla="*/ 6480175 h 6496651"/>
              <a:gd name="connsiteX6" fmla="*/ 0 w 5591175"/>
              <a:gd name="connsiteY6" fmla="*/ 6480175 h 6496651"/>
              <a:gd name="connsiteX7" fmla="*/ 0 w 5591175"/>
              <a:gd name="connsiteY7" fmla="*/ 931881 h 6496651"/>
              <a:gd name="connsiteX8" fmla="*/ 931881 w 5591175"/>
              <a:gd name="connsiteY8" fmla="*/ 0 h 6496651"/>
              <a:gd name="connsiteX0" fmla="*/ 931881 w 5591175"/>
              <a:gd name="connsiteY0" fmla="*/ 0 h 6496651"/>
              <a:gd name="connsiteX1" fmla="*/ 5591175 w 5591175"/>
              <a:gd name="connsiteY1" fmla="*/ 0 h 6496651"/>
              <a:gd name="connsiteX2" fmla="*/ 5591175 w 5591175"/>
              <a:gd name="connsiteY2" fmla="*/ 0 h 6496651"/>
              <a:gd name="connsiteX3" fmla="*/ 5591175 w 5591175"/>
              <a:gd name="connsiteY3" fmla="*/ 5268207 h 6496651"/>
              <a:gd name="connsiteX4" fmla="*/ 4469823 w 5591175"/>
              <a:gd name="connsiteY4" fmla="*/ 6496651 h 6496651"/>
              <a:gd name="connsiteX5" fmla="*/ 0 w 5591175"/>
              <a:gd name="connsiteY5" fmla="*/ 6480175 h 6496651"/>
              <a:gd name="connsiteX6" fmla="*/ 0 w 5591175"/>
              <a:gd name="connsiteY6" fmla="*/ 6480175 h 6496651"/>
              <a:gd name="connsiteX7" fmla="*/ 0 w 5591175"/>
              <a:gd name="connsiteY7" fmla="*/ 931881 h 6496651"/>
              <a:gd name="connsiteX8" fmla="*/ 931881 w 5591175"/>
              <a:gd name="connsiteY8" fmla="*/ 0 h 6496651"/>
              <a:gd name="connsiteX0" fmla="*/ 931881 w 5591175"/>
              <a:gd name="connsiteY0" fmla="*/ 0 h 6488413"/>
              <a:gd name="connsiteX1" fmla="*/ 5591175 w 5591175"/>
              <a:gd name="connsiteY1" fmla="*/ 0 h 6488413"/>
              <a:gd name="connsiteX2" fmla="*/ 5591175 w 5591175"/>
              <a:gd name="connsiteY2" fmla="*/ 0 h 6488413"/>
              <a:gd name="connsiteX3" fmla="*/ 5591175 w 5591175"/>
              <a:gd name="connsiteY3" fmla="*/ 5268207 h 6488413"/>
              <a:gd name="connsiteX4" fmla="*/ 4576915 w 5591175"/>
              <a:gd name="connsiteY4" fmla="*/ 6488413 h 6488413"/>
              <a:gd name="connsiteX5" fmla="*/ 0 w 5591175"/>
              <a:gd name="connsiteY5" fmla="*/ 6480175 h 6488413"/>
              <a:gd name="connsiteX6" fmla="*/ 0 w 5591175"/>
              <a:gd name="connsiteY6" fmla="*/ 6480175 h 6488413"/>
              <a:gd name="connsiteX7" fmla="*/ 0 w 5591175"/>
              <a:gd name="connsiteY7" fmla="*/ 931881 h 6488413"/>
              <a:gd name="connsiteX8" fmla="*/ 931881 w 5591175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449439 h 6488413"/>
              <a:gd name="connsiteX4" fmla="*/ 4576915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400012 h 6488413"/>
              <a:gd name="connsiteX4" fmla="*/ 4576915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400012 h 6488413"/>
              <a:gd name="connsiteX4" fmla="*/ 4478060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400012 h 6488413"/>
              <a:gd name="connsiteX4" fmla="*/ 4478060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400012 h 6488413"/>
              <a:gd name="connsiteX4" fmla="*/ 4478060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400012 h 6488413"/>
              <a:gd name="connsiteX4" fmla="*/ 4478060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400012 h 6488413"/>
              <a:gd name="connsiteX4" fmla="*/ 4478060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391775 h 6488413"/>
              <a:gd name="connsiteX4" fmla="*/ 4478060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391775 h 6488413"/>
              <a:gd name="connsiteX4" fmla="*/ 4478060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391775 h 6488413"/>
              <a:gd name="connsiteX4" fmla="*/ 4478060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391775 h 6488413"/>
              <a:gd name="connsiteX4" fmla="*/ 4478060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76"/>
              <a:gd name="connsiteX1" fmla="*/ 5591175 w 5599413"/>
              <a:gd name="connsiteY1" fmla="*/ 0 h 6488476"/>
              <a:gd name="connsiteX2" fmla="*/ 5591175 w 5599413"/>
              <a:gd name="connsiteY2" fmla="*/ 0 h 6488476"/>
              <a:gd name="connsiteX3" fmla="*/ 5599413 w 5599413"/>
              <a:gd name="connsiteY3" fmla="*/ 5391775 h 6488476"/>
              <a:gd name="connsiteX4" fmla="*/ 4478060 w 5599413"/>
              <a:gd name="connsiteY4" fmla="*/ 6488413 h 6488476"/>
              <a:gd name="connsiteX5" fmla="*/ 0 w 5599413"/>
              <a:gd name="connsiteY5" fmla="*/ 6480175 h 6488476"/>
              <a:gd name="connsiteX6" fmla="*/ 0 w 5599413"/>
              <a:gd name="connsiteY6" fmla="*/ 6480175 h 6488476"/>
              <a:gd name="connsiteX7" fmla="*/ 0 w 5599413"/>
              <a:gd name="connsiteY7" fmla="*/ 931881 h 6488476"/>
              <a:gd name="connsiteX8" fmla="*/ 931881 w 5599413"/>
              <a:gd name="connsiteY8" fmla="*/ 0 h 6488476"/>
              <a:gd name="connsiteX0" fmla="*/ 931881 w 5599413"/>
              <a:gd name="connsiteY0" fmla="*/ 0 h 6488472"/>
              <a:gd name="connsiteX1" fmla="*/ 5591175 w 5599413"/>
              <a:gd name="connsiteY1" fmla="*/ 0 h 6488472"/>
              <a:gd name="connsiteX2" fmla="*/ 5591175 w 5599413"/>
              <a:gd name="connsiteY2" fmla="*/ 0 h 6488472"/>
              <a:gd name="connsiteX3" fmla="*/ 5599413 w 5599413"/>
              <a:gd name="connsiteY3" fmla="*/ 5391775 h 6488472"/>
              <a:gd name="connsiteX4" fmla="*/ 4478060 w 5599413"/>
              <a:gd name="connsiteY4" fmla="*/ 6488413 h 6488472"/>
              <a:gd name="connsiteX5" fmla="*/ 0 w 5599413"/>
              <a:gd name="connsiteY5" fmla="*/ 6480175 h 6488472"/>
              <a:gd name="connsiteX6" fmla="*/ 0 w 5599413"/>
              <a:gd name="connsiteY6" fmla="*/ 6480175 h 6488472"/>
              <a:gd name="connsiteX7" fmla="*/ 0 w 5599413"/>
              <a:gd name="connsiteY7" fmla="*/ 931881 h 6488472"/>
              <a:gd name="connsiteX8" fmla="*/ 931881 w 5599413"/>
              <a:gd name="connsiteY8" fmla="*/ 0 h 6488472"/>
              <a:gd name="connsiteX0" fmla="*/ 931881 w 5599413"/>
              <a:gd name="connsiteY0" fmla="*/ 0 h 6488476"/>
              <a:gd name="connsiteX1" fmla="*/ 5591175 w 5599413"/>
              <a:gd name="connsiteY1" fmla="*/ 0 h 6488476"/>
              <a:gd name="connsiteX2" fmla="*/ 5591175 w 5599413"/>
              <a:gd name="connsiteY2" fmla="*/ 0 h 6488476"/>
              <a:gd name="connsiteX3" fmla="*/ 5599413 w 5599413"/>
              <a:gd name="connsiteY3" fmla="*/ 5391775 h 6488476"/>
              <a:gd name="connsiteX4" fmla="*/ 4478060 w 5599413"/>
              <a:gd name="connsiteY4" fmla="*/ 6488413 h 6488476"/>
              <a:gd name="connsiteX5" fmla="*/ 0 w 5599413"/>
              <a:gd name="connsiteY5" fmla="*/ 6480175 h 6488476"/>
              <a:gd name="connsiteX6" fmla="*/ 0 w 5599413"/>
              <a:gd name="connsiteY6" fmla="*/ 6480175 h 6488476"/>
              <a:gd name="connsiteX7" fmla="*/ 0 w 5599413"/>
              <a:gd name="connsiteY7" fmla="*/ 931881 h 6488476"/>
              <a:gd name="connsiteX8" fmla="*/ 931881 w 5599413"/>
              <a:gd name="connsiteY8" fmla="*/ 0 h 6488476"/>
              <a:gd name="connsiteX0" fmla="*/ 931881 w 5599413"/>
              <a:gd name="connsiteY0" fmla="*/ 0 h 6488487"/>
              <a:gd name="connsiteX1" fmla="*/ 5591175 w 5599413"/>
              <a:gd name="connsiteY1" fmla="*/ 0 h 6488487"/>
              <a:gd name="connsiteX2" fmla="*/ 5591175 w 5599413"/>
              <a:gd name="connsiteY2" fmla="*/ 0 h 6488487"/>
              <a:gd name="connsiteX3" fmla="*/ 5599413 w 5599413"/>
              <a:gd name="connsiteY3" fmla="*/ 5391775 h 6488487"/>
              <a:gd name="connsiteX4" fmla="*/ 4478060 w 5599413"/>
              <a:gd name="connsiteY4" fmla="*/ 6488413 h 6488487"/>
              <a:gd name="connsiteX5" fmla="*/ 0 w 5599413"/>
              <a:gd name="connsiteY5" fmla="*/ 6480175 h 6488487"/>
              <a:gd name="connsiteX6" fmla="*/ 0 w 5599413"/>
              <a:gd name="connsiteY6" fmla="*/ 6480175 h 6488487"/>
              <a:gd name="connsiteX7" fmla="*/ 0 w 5599413"/>
              <a:gd name="connsiteY7" fmla="*/ 931881 h 6488487"/>
              <a:gd name="connsiteX8" fmla="*/ 931881 w 5599413"/>
              <a:gd name="connsiteY8" fmla="*/ 0 h 6488487"/>
              <a:gd name="connsiteX0" fmla="*/ 931881 w 5599413"/>
              <a:gd name="connsiteY0" fmla="*/ 0 h 6488478"/>
              <a:gd name="connsiteX1" fmla="*/ 5591175 w 5599413"/>
              <a:gd name="connsiteY1" fmla="*/ 0 h 6488478"/>
              <a:gd name="connsiteX2" fmla="*/ 5591175 w 5599413"/>
              <a:gd name="connsiteY2" fmla="*/ 0 h 6488478"/>
              <a:gd name="connsiteX3" fmla="*/ 5599413 w 5599413"/>
              <a:gd name="connsiteY3" fmla="*/ 5391775 h 6488478"/>
              <a:gd name="connsiteX4" fmla="*/ 4478060 w 5599413"/>
              <a:gd name="connsiteY4" fmla="*/ 6488413 h 6488478"/>
              <a:gd name="connsiteX5" fmla="*/ 0 w 5599413"/>
              <a:gd name="connsiteY5" fmla="*/ 6480175 h 6488478"/>
              <a:gd name="connsiteX6" fmla="*/ 0 w 5599413"/>
              <a:gd name="connsiteY6" fmla="*/ 6480175 h 6488478"/>
              <a:gd name="connsiteX7" fmla="*/ 0 w 5599413"/>
              <a:gd name="connsiteY7" fmla="*/ 931881 h 6488478"/>
              <a:gd name="connsiteX8" fmla="*/ 931881 w 5599413"/>
              <a:gd name="connsiteY8" fmla="*/ 0 h 6488478"/>
              <a:gd name="connsiteX0" fmla="*/ 1054177 w 5599413"/>
              <a:gd name="connsiteY0" fmla="*/ 0 h 6488478"/>
              <a:gd name="connsiteX1" fmla="*/ 5591175 w 5599413"/>
              <a:gd name="connsiteY1" fmla="*/ 0 h 6488478"/>
              <a:gd name="connsiteX2" fmla="*/ 5591175 w 5599413"/>
              <a:gd name="connsiteY2" fmla="*/ 0 h 6488478"/>
              <a:gd name="connsiteX3" fmla="*/ 5599413 w 5599413"/>
              <a:gd name="connsiteY3" fmla="*/ 5391775 h 6488478"/>
              <a:gd name="connsiteX4" fmla="*/ 4478060 w 5599413"/>
              <a:gd name="connsiteY4" fmla="*/ 6488413 h 6488478"/>
              <a:gd name="connsiteX5" fmla="*/ 0 w 5599413"/>
              <a:gd name="connsiteY5" fmla="*/ 6480175 h 6488478"/>
              <a:gd name="connsiteX6" fmla="*/ 0 w 5599413"/>
              <a:gd name="connsiteY6" fmla="*/ 6480175 h 6488478"/>
              <a:gd name="connsiteX7" fmla="*/ 0 w 5599413"/>
              <a:gd name="connsiteY7" fmla="*/ 931881 h 6488478"/>
              <a:gd name="connsiteX8" fmla="*/ 1054177 w 5599413"/>
              <a:gd name="connsiteY8" fmla="*/ 0 h 6488478"/>
              <a:gd name="connsiteX0" fmla="*/ 1054177 w 5599413"/>
              <a:gd name="connsiteY0" fmla="*/ 0 h 6488478"/>
              <a:gd name="connsiteX1" fmla="*/ 5591175 w 5599413"/>
              <a:gd name="connsiteY1" fmla="*/ 0 h 6488478"/>
              <a:gd name="connsiteX2" fmla="*/ 5591175 w 5599413"/>
              <a:gd name="connsiteY2" fmla="*/ 0 h 6488478"/>
              <a:gd name="connsiteX3" fmla="*/ 5599413 w 5599413"/>
              <a:gd name="connsiteY3" fmla="*/ 5391775 h 6488478"/>
              <a:gd name="connsiteX4" fmla="*/ 4478060 w 5599413"/>
              <a:gd name="connsiteY4" fmla="*/ 6488413 h 6488478"/>
              <a:gd name="connsiteX5" fmla="*/ 0 w 5599413"/>
              <a:gd name="connsiteY5" fmla="*/ 6480175 h 6488478"/>
              <a:gd name="connsiteX6" fmla="*/ 0 w 5599413"/>
              <a:gd name="connsiteY6" fmla="*/ 6480175 h 6488478"/>
              <a:gd name="connsiteX7" fmla="*/ 0 w 5599413"/>
              <a:gd name="connsiteY7" fmla="*/ 944040 h 6488478"/>
              <a:gd name="connsiteX8" fmla="*/ 1054177 w 5599413"/>
              <a:gd name="connsiteY8" fmla="*/ 0 h 6488478"/>
              <a:gd name="connsiteX0" fmla="*/ 1054177 w 5599413"/>
              <a:gd name="connsiteY0" fmla="*/ 0 h 6488478"/>
              <a:gd name="connsiteX1" fmla="*/ 5591175 w 5599413"/>
              <a:gd name="connsiteY1" fmla="*/ 0 h 6488478"/>
              <a:gd name="connsiteX2" fmla="*/ 5591175 w 5599413"/>
              <a:gd name="connsiteY2" fmla="*/ 0 h 6488478"/>
              <a:gd name="connsiteX3" fmla="*/ 5599413 w 5599413"/>
              <a:gd name="connsiteY3" fmla="*/ 5391775 h 6488478"/>
              <a:gd name="connsiteX4" fmla="*/ 4478060 w 5599413"/>
              <a:gd name="connsiteY4" fmla="*/ 6488413 h 6488478"/>
              <a:gd name="connsiteX5" fmla="*/ 0 w 5599413"/>
              <a:gd name="connsiteY5" fmla="*/ 6480175 h 6488478"/>
              <a:gd name="connsiteX6" fmla="*/ 0 w 5599413"/>
              <a:gd name="connsiteY6" fmla="*/ 6480175 h 6488478"/>
              <a:gd name="connsiteX7" fmla="*/ 0 w 5599413"/>
              <a:gd name="connsiteY7" fmla="*/ 944040 h 6488478"/>
              <a:gd name="connsiteX8" fmla="*/ 1054177 w 5599413"/>
              <a:gd name="connsiteY8" fmla="*/ 0 h 6488478"/>
              <a:gd name="connsiteX0" fmla="*/ 1054177 w 5599413"/>
              <a:gd name="connsiteY0" fmla="*/ 0 h 6488478"/>
              <a:gd name="connsiteX1" fmla="*/ 5591175 w 5599413"/>
              <a:gd name="connsiteY1" fmla="*/ 0 h 6488478"/>
              <a:gd name="connsiteX2" fmla="*/ 5591175 w 5599413"/>
              <a:gd name="connsiteY2" fmla="*/ 0 h 6488478"/>
              <a:gd name="connsiteX3" fmla="*/ 5599413 w 5599413"/>
              <a:gd name="connsiteY3" fmla="*/ 5391775 h 6488478"/>
              <a:gd name="connsiteX4" fmla="*/ 4478060 w 5599413"/>
              <a:gd name="connsiteY4" fmla="*/ 6488413 h 6488478"/>
              <a:gd name="connsiteX5" fmla="*/ 0 w 5599413"/>
              <a:gd name="connsiteY5" fmla="*/ 6480175 h 6488478"/>
              <a:gd name="connsiteX6" fmla="*/ 0 w 5599413"/>
              <a:gd name="connsiteY6" fmla="*/ 6480175 h 6488478"/>
              <a:gd name="connsiteX7" fmla="*/ 0 w 5599413"/>
              <a:gd name="connsiteY7" fmla="*/ 944040 h 6488478"/>
              <a:gd name="connsiteX8" fmla="*/ 1054177 w 5599413"/>
              <a:gd name="connsiteY8" fmla="*/ 0 h 6488478"/>
              <a:gd name="connsiteX0" fmla="*/ 1054943 w 5600179"/>
              <a:gd name="connsiteY0" fmla="*/ 0 h 6488478"/>
              <a:gd name="connsiteX1" fmla="*/ 5591941 w 5600179"/>
              <a:gd name="connsiteY1" fmla="*/ 0 h 6488478"/>
              <a:gd name="connsiteX2" fmla="*/ 5591941 w 5600179"/>
              <a:gd name="connsiteY2" fmla="*/ 0 h 6488478"/>
              <a:gd name="connsiteX3" fmla="*/ 5600179 w 5600179"/>
              <a:gd name="connsiteY3" fmla="*/ 5391775 h 6488478"/>
              <a:gd name="connsiteX4" fmla="*/ 4478826 w 5600179"/>
              <a:gd name="connsiteY4" fmla="*/ 6488413 h 6488478"/>
              <a:gd name="connsiteX5" fmla="*/ 766 w 5600179"/>
              <a:gd name="connsiteY5" fmla="*/ 6480175 h 6488478"/>
              <a:gd name="connsiteX6" fmla="*/ 766 w 5600179"/>
              <a:gd name="connsiteY6" fmla="*/ 6480175 h 6488478"/>
              <a:gd name="connsiteX7" fmla="*/ 766 w 5600179"/>
              <a:gd name="connsiteY7" fmla="*/ 944040 h 6488478"/>
              <a:gd name="connsiteX8" fmla="*/ 1054943 w 5600179"/>
              <a:gd name="connsiteY8" fmla="*/ 0 h 6488478"/>
              <a:gd name="connsiteX0" fmla="*/ 1345771 w 5599942"/>
              <a:gd name="connsiteY0" fmla="*/ 0 h 6505499"/>
              <a:gd name="connsiteX1" fmla="*/ 5591704 w 5599942"/>
              <a:gd name="connsiteY1" fmla="*/ 17021 h 6505499"/>
              <a:gd name="connsiteX2" fmla="*/ 5591704 w 5599942"/>
              <a:gd name="connsiteY2" fmla="*/ 17021 h 6505499"/>
              <a:gd name="connsiteX3" fmla="*/ 5599942 w 5599942"/>
              <a:gd name="connsiteY3" fmla="*/ 5408796 h 6505499"/>
              <a:gd name="connsiteX4" fmla="*/ 4478589 w 5599942"/>
              <a:gd name="connsiteY4" fmla="*/ 6505434 h 6505499"/>
              <a:gd name="connsiteX5" fmla="*/ 529 w 5599942"/>
              <a:gd name="connsiteY5" fmla="*/ 6497196 h 6505499"/>
              <a:gd name="connsiteX6" fmla="*/ 529 w 5599942"/>
              <a:gd name="connsiteY6" fmla="*/ 6497196 h 6505499"/>
              <a:gd name="connsiteX7" fmla="*/ 529 w 5599942"/>
              <a:gd name="connsiteY7" fmla="*/ 961061 h 6505499"/>
              <a:gd name="connsiteX8" fmla="*/ 1345771 w 5599942"/>
              <a:gd name="connsiteY8" fmla="*/ 0 h 6505499"/>
              <a:gd name="connsiteX0" fmla="*/ 1346082 w 5600253"/>
              <a:gd name="connsiteY0" fmla="*/ 0 h 6505499"/>
              <a:gd name="connsiteX1" fmla="*/ 5592015 w 5600253"/>
              <a:gd name="connsiteY1" fmla="*/ 17021 h 6505499"/>
              <a:gd name="connsiteX2" fmla="*/ 5592015 w 5600253"/>
              <a:gd name="connsiteY2" fmla="*/ 17021 h 6505499"/>
              <a:gd name="connsiteX3" fmla="*/ 5600253 w 5600253"/>
              <a:gd name="connsiteY3" fmla="*/ 5408796 h 6505499"/>
              <a:gd name="connsiteX4" fmla="*/ 4478900 w 5600253"/>
              <a:gd name="connsiteY4" fmla="*/ 6505434 h 6505499"/>
              <a:gd name="connsiteX5" fmla="*/ 840 w 5600253"/>
              <a:gd name="connsiteY5" fmla="*/ 6497196 h 6505499"/>
              <a:gd name="connsiteX6" fmla="*/ 840 w 5600253"/>
              <a:gd name="connsiteY6" fmla="*/ 6497196 h 6505499"/>
              <a:gd name="connsiteX7" fmla="*/ 840 w 5600253"/>
              <a:gd name="connsiteY7" fmla="*/ 961061 h 6505499"/>
              <a:gd name="connsiteX8" fmla="*/ 1346082 w 5600253"/>
              <a:gd name="connsiteY8" fmla="*/ 0 h 6505499"/>
              <a:gd name="connsiteX0" fmla="*/ 1346082 w 5600253"/>
              <a:gd name="connsiteY0" fmla="*/ 0 h 6505499"/>
              <a:gd name="connsiteX1" fmla="*/ 5592015 w 5600253"/>
              <a:gd name="connsiteY1" fmla="*/ 17021 h 6505499"/>
              <a:gd name="connsiteX2" fmla="*/ 5592015 w 5600253"/>
              <a:gd name="connsiteY2" fmla="*/ 17021 h 6505499"/>
              <a:gd name="connsiteX3" fmla="*/ 5600253 w 5600253"/>
              <a:gd name="connsiteY3" fmla="*/ 5408796 h 6505499"/>
              <a:gd name="connsiteX4" fmla="*/ 4478900 w 5600253"/>
              <a:gd name="connsiteY4" fmla="*/ 6505434 h 6505499"/>
              <a:gd name="connsiteX5" fmla="*/ 840 w 5600253"/>
              <a:gd name="connsiteY5" fmla="*/ 6497196 h 6505499"/>
              <a:gd name="connsiteX6" fmla="*/ 840 w 5600253"/>
              <a:gd name="connsiteY6" fmla="*/ 6497196 h 6505499"/>
              <a:gd name="connsiteX7" fmla="*/ 840 w 5600253"/>
              <a:gd name="connsiteY7" fmla="*/ 1241922 h 6505499"/>
              <a:gd name="connsiteX8" fmla="*/ 1346082 w 5600253"/>
              <a:gd name="connsiteY8" fmla="*/ 0 h 6505499"/>
              <a:gd name="connsiteX0" fmla="*/ 1345242 w 5599413"/>
              <a:gd name="connsiteY0" fmla="*/ 0 h 6505499"/>
              <a:gd name="connsiteX1" fmla="*/ 5591175 w 5599413"/>
              <a:gd name="connsiteY1" fmla="*/ 17021 h 6505499"/>
              <a:gd name="connsiteX2" fmla="*/ 5591175 w 5599413"/>
              <a:gd name="connsiteY2" fmla="*/ 17021 h 6505499"/>
              <a:gd name="connsiteX3" fmla="*/ 5599413 w 5599413"/>
              <a:gd name="connsiteY3" fmla="*/ 5408796 h 6505499"/>
              <a:gd name="connsiteX4" fmla="*/ 4478060 w 5599413"/>
              <a:gd name="connsiteY4" fmla="*/ 6505434 h 6505499"/>
              <a:gd name="connsiteX5" fmla="*/ 0 w 5599413"/>
              <a:gd name="connsiteY5" fmla="*/ 6497196 h 6505499"/>
              <a:gd name="connsiteX6" fmla="*/ 0 w 5599413"/>
              <a:gd name="connsiteY6" fmla="*/ 6497196 h 6505499"/>
              <a:gd name="connsiteX7" fmla="*/ 0 w 5599413"/>
              <a:gd name="connsiteY7" fmla="*/ 1241922 h 6505499"/>
              <a:gd name="connsiteX8" fmla="*/ 1345242 w 5599413"/>
              <a:gd name="connsiteY8" fmla="*/ 0 h 6505499"/>
              <a:gd name="connsiteX0" fmla="*/ 1362363 w 5599413"/>
              <a:gd name="connsiteY0" fmla="*/ 0 h 6505499"/>
              <a:gd name="connsiteX1" fmla="*/ 5591175 w 5599413"/>
              <a:gd name="connsiteY1" fmla="*/ 17021 h 6505499"/>
              <a:gd name="connsiteX2" fmla="*/ 5591175 w 5599413"/>
              <a:gd name="connsiteY2" fmla="*/ 17021 h 6505499"/>
              <a:gd name="connsiteX3" fmla="*/ 5599413 w 5599413"/>
              <a:gd name="connsiteY3" fmla="*/ 5408796 h 6505499"/>
              <a:gd name="connsiteX4" fmla="*/ 4478060 w 5599413"/>
              <a:gd name="connsiteY4" fmla="*/ 6505434 h 6505499"/>
              <a:gd name="connsiteX5" fmla="*/ 0 w 5599413"/>
              <a:gd name="connsiteY5" fmla="*/ 6497196 h 6505499"/>
              <a:gd name="connsiteX6" fmla="*/ 0 w 5599413"/>
              <a:gd name="connsiteY6" fmla="*/ 6497196 h 6505499"/>
              <a:gd name="connsiteX7" fmla="*/ 0 w 5599413"/>
              <a:gd name="connsiteY7" fmla="*/ 1241922 h 6505499"/>
              <a:gd name="connsiteX8" fmla="*/ 1362363 w 5599413"/>
              <a:gd name="connsiteY8" fmla="*/ 0 h 6505499"/>
              <a:gd name="connsiteX0" fmla="*/ 1362363 w 5599413"/>
              <a:gd name="connsiteY0" fmla="*/ 0 h 6505499"/>
              <a:gd name="connsiteX1" fmla="*/ 5591175 w 5599413"/>
              <a:gd name="connsiteY1" fmla="*/ 17021 h 6505499"/>
              <a:gd name="connsiteX2" fmla="*/ 5591175 w 5599413"/>
              <a:gd name="connsiteY2" fmla="*/ 17021 h 6505499"/>
              <a:gd name="connsiteX3" fmla="*/ 5599413 w 5599413"/>
              <a:gd name="connsiteY3" fmla="*/ 5408796 h 6505499"/>
              <a:gd name="connsiteX4" fmla="*/ 4478060 w 5599413"/>
              <a:gd name="connsiteY4" fmla="*/ 6505434 h 6505499"/>
              <a:gd name="connsiteX5" fmla="*/ 0 w 5599413"/>
              <a:gd name="connsiteY5" fmla="*/ 6497196 h 6505499"/>
              <a:gd name="connsiteX6" fmla="*/ 0 w 5599413"/>
              <a:gd name="connsiteY6" fmla="*/ 6497196 h 6505499"/>
              <a:gd name="connsiteX7" fmla="*/ 0 w 5599413"/>
              <a:gd name="connsiteY7" fmla="*/ 1241922 h 6505499"/>
              <a:gd name="connsiteX8" fmla="*/ 1362363 w 5599413"/>
              <a:gd name="connsiteY8" fmla="*/ 0 h 6505499"/>
              <a:gd name="connsiteX0" fmla="*/ 1362363 w 5599413"/>
              <a:gd name="connsiteY0" fmla="*/ 0 h 6505499"/>
              <a:gd name="connsiteX1" fmla="*/ 5591175 w 5599413"/>
              <a:gd name="connsiteY1" fmla="*/ 17021 h 6505499"/>
              <a:gd name="connsiteX2" fmla="*/ 5591175 w 5599413"/>
              <a:gd name="connsiteY2" fmla="*/ 17021 h 6505499"/>
              <a:gd name="connsiteX3" fmla="*/ 5599413 w 5599413"/>
              <a:gd name="connsiteY3" fmla="*/ 5408796 h 6505499"/>
              <a:gd name="connsiteX4" fmla="*/ 4478060 w 5599413"/>
              <a:gd name="connsiteY4" fmla="*/ 6505434 h 6505499"/>
              <a:gd name="connsiteX5" fmla="*/ 0 w 5599413"/>
              <a:gd name="connsiteY5" fmla="*/ 6497196 h 6505499"/>
              <a:gd name="connsiteX6" fmla="*/ 0 w 5599413"/>
              <a:gd name="connsiteY6" fmla="*/ 6497196 h 6505499"/>
              <a:gd name="connsiteX7" fmla="*/ 0 w 5599413"/>
              <a:gd name="connsiteY7" fmla="*/ 1241922 h 6505499"/>
              <a:gd name="connsiteX8" fmla="*/ 1362363 w 5599413"/>
              <a:gd name="connsiteY8" fmla="*/ 0 h 6505499"/>
              <a:gd name="connsiteX0" fmla="*/ 1362363 w 5599413"/>
              <a:gd name="connsiteY0" fmla="*/ 0 h 6505499"/>
              <a:gd name="connsiteX1" fmla="*/ 5591175 w 5599413"/>
              <a:gd name="connsiteY1" fmla="*/ 17021 h 6505499"/>
              <a:gd name="connsiteX2" fmla="*/ 5591175 w 5599413"/>
              <a:gd name="connsiteY2" fmla="*/ 17021 h 6505499"/>
              <a:gd name="connsiteX3" fmla="*/ 5599413 w 5599413"/>
              <a:gd name="connsiteY3" fmla="*/ 5408796 h 6505499"/>
              <a:gd name="connsiteX4" fmla="*/ 4478060 w 5599413"/>
              <a:gd name="connsiteY4" fmla="*/ 6505434 h 6505499"/>
              <a:gd name="connsiteX5" fmla="*/ 0 w 5599413"/>
              <a:gd name="connsiteY5" fmla="*/ 6497196 h 6505499"/>
              <a:gd name="connsiteX6" fmla="*/ 0 w 5599413"/>
              <a:gd name="connsiteY6" fmla="*/ 6497196 h 6505499"/>
              <a:gd name="connsiteX7" fmla="*/ 0 w 5599413"/>
              <a:gd name="connsiteY7" fmla="*/ 1241922 h 6505499"/>
              <a:gd name="connsiteX8" fmla="*/ 1362363 w 5599413"/>
              <a:gd name="connsiteY8" fmla="*/ 0 h 6505499"/>
              <a:gd name="connsiteX0" fmla="*/ 1376418 w 5599413"/>
              <a:gd name="connsiteY0" fmla="*/ 3939 h 6488478"/>
              <a:gd name="connsiteX1" fmla="*/ 5591175 w 5599413"/>
              <a:gd name="connsiteY1" fmla="*/ 0 h 6488478"/>
              <a:gd name="connsiteX2" fmla="*/ 5591175 w 5599413"/>
              <a:gd name="connsiteY2" fmla="*/ 0 h 6488478"/>
              <a:gd name="connsiteX3" fmla="*/ 5599413 w 5599413"/>
              <a:gd name="connsiteY3" fmla="*/ 5391775 h 6488478"/>
              <a:gd name="connsiteX4" fmla="*/ 4478060 w 5599413"/>
              <a:gd name="connsiteY4" fmla="*/ 6488413 h 6488478"/>
              <a:gd name="connsiteX5" fmla="*/ 0 w 5599413"/>
              <a:gd name="connsiteY5" fmla="*/ 6480175 h 6488478"/>
              <a:gd name="connsiteX6" fmla="*/ 0 w 5599413"/>
              <a:gd name="connsiteY6" fmla="*/ 6480175 h 6488478"/>
              <a:gd name="connsiteX7" fmla="*/ 0 w 5599413"/>
              <a:gd name="connsiteY7" fmla="*/ 1224901 h 6488478"/>
              <a:gd name="connsiteX8" fmla="*/ 1376418 w 5599413"/>
              <a:gd name="connsiteY8" fmla="*/ 3939 h 6488478"/>
              <a:gd name="connsiteX0" fmla="*/ 1346236 w 5599413"/>
              <a:gd name="connsiteY0" fmla="*/ 0 h 6490540"/>
              <a:gd name="connsiteX1" fmla="*/ 5591175 w 5599413"/>
              <a:gd name="connsiteY1" fmla="*/ 2062 h 6490540"/>
              <a:gd name="connsiteX2" fmla="*/ 5591175 w 5599413"/>
              <a:gd name="connsiteY2" fmla="*/ 2062 h 6490540"/>
              <a:gd name="connsiteX3" fmla="*/ 5599413 w 5599413"/>
              <a:gd name="connsiteY3" fmla="*/ 5393837 h 6490540"/>
              <a:gd name="connsiteX4" fmla="*/ 4478060 w 5599413"/>
              <a:gd name="connsiteY4" fmla="*/ 6490475 h 6490540"/>
              <a:gd name="connsiteX5" fmla="*/ 0 w 5599413"/>
              <a:gd name="connsiteY5" fmla="*/ 6482237 h 6490540"/>
              <a:gd name="connsiteX6" fmla="*/ 0 w 5599413"/>
              <a:gd name="connsiteY6" fmla="*/ 6482237 h 6490540"/>
              <a:gd name="connsiteX7" fmla="*/ 0 w 5599413"/>
              <a:gd name="connsiteY7" fmla="*/ 1226963 h 6490540"/>
              <a:gd name="connsiteX8" fmla="*/ 1346236 w 5599413"/>
              <a:gd name="connsiteY8" fmla="*/ 0 h 6490540"/>
              <a:gd name="connsiteX0" fmla="*/ 1346236 w 5599413"/>
              <a:gd name="connsiteY0" fmla="*/ 22 h 6490562"/>
              <a:gd name="connsiteX1" fmla="*/ 5591175 w 5599413"/>
              <a:gd name="connsiteY1" fmla="*/ 2084 h 6490562"/>
              <a:gd name="connsiteX2" fmla="*/ 5591175 w 5599413"/>
              <a:gd name="connsiteY2" fmla="*/ 2084 h 6490562"/>
              <a:gd name="connsiteX3" fmla="*/ 5599413 w 5599413"/>
              <a:gd name="connsiteY3" fmla="*/ 5393859 h 6490562"/>
              <a:gd name="connsiteX4" fmla="*/ 4478060 w 5599413"/>
              <a:gd name="connsiteY4" fmla="*/ 6490497 h 6490562"/>
              <a:gd name="connsiteX5" fmla="*/ 0 w 5599413"/>
              <a:gd name="connsiteY5" fmla="*/ 6482259 h 6490562"/>
              <a:gd name="connsiteX6" fmla="*/ 0 w 5599413"/>
              <a:gd name="connsiteY6" fmla="*/ 6482259 h 6490562"/>
              <a:gd name="connsiteX7" fmla="*/ 0 w 5599413"/>
              <a:gd name="connsiteY7" fmla="*/ 1226985 h 6490562"/>
              <a:gd name="connsiteX8" fmla="*/ 1346236 w 5599413"/>
              <a:gd name="connsiteY8" fmla="*/ 22 h 6490562"/>
              <a:gd name="connsiteX0" fmla="*/ 1346304 w 5599481"/>
              <a:gd name="connsiteY0" fmla="*/ 20 h 6490560"/>
              <a:gd name="connsiteX1" fmla="*/ 5591243 w 5599481"/>
              <a:gd name="connsiteY1" fmla="*/ 2082 h 6490560"/>
              <a:gd name="connsiteX2" fmla="*/ 5591243 w 5599481"/>
              <a:gd name="connsiteY2" fmla="*/ 2082 h 6490560"/>
              <a:gd name="connsiteX3" fmla="*/ 5599481 w 5599481"/>
              <a:gd name="connsiteY3" fmla="*/ 5393857 h 6490560"/>
              <a:gd name="connsiteX4" fmla="*/ 4478128 w 5599481"/>
              <a:gd name="connsiteY4" fmla="*/ 6490495 h 6490560"/>
              <a:gd name="connsiteX5" fmla="*/ 68 w 5599481"/>
              <a:gd name="connsiteY5" fmla="*/ 6482257 h 6490560"/>
              <a:gd name="connsiteX6" fmla="*/ 68 w 5599481"/>
              <a:gd name="connsiteY6" fmla="*/ 6482257 h 6490560"/>
              <a:gd name="connsiteX7" fmla="*/ 68 w 5599481"/>
              <a:gd name="connsiteY7" fmla="*/ 1226983 h 6490560"/>
              <a:gd name="connsiteX8" fmla="*/ 1346304 w 5599481"/>
              <a:gd name="connsiteY8" fmla="*/ 20 h 6490560"/>
              <a:gd name="connsiteX0" fmla="*/ 1536725 w 5705393"/>
              <a:gd name="connsiteY0" fmla="*/ 56 h 6496596"/>
              <a:gd name="connsiteX1" fmla="*/ 5697155 w 5705393"/>
              <a:gd name="connsiteY1" fmla="*/ 8118 h 6496596"/>
              <a:gd name="connsiteX2" fmla="*/ 5697155 w 5705393"/>
              <a:gd name="connsiteY2" fmla="*/ 8118 h 6496596"/>
              <a:gd name="connsiteX3" fmla="*/ 5705393 w 5705393"/>
              <a:gd name="connsiteY3" fmla="*/ 5399893 h 6496596"/>
              <a:gd name="connsiteX4" fmla="*/ 4584040 w 5705393"/>
              <a:gd name="connsiteY4" fmla="*/ 6496531 h 6496596"/>
              <a:gd name="connsiteX5" fmla="*/ 105980 w 5705393"/>
              <a:gd name="connsiteY5" fmla="*/ 6488293 h 6496596"/>
              <a:gd name="connsiteX6" fmla="*/ 105980 w 5705393"/>
              <a:gd name="connsiteY6" fmla="*/ 6488293 h 6496596"/>
              <a:gd name="connsiteX7" fmla="*/ 105980 w 5705393"/>
              <a:gd name="connsiteY7" fmla="*/ 1233019 h 6496596"/>
              <a:gd name="connsiteX8" fmla="*/ 1536725 w 5705393"/>
              <a:gd name="connsiteY8" fmla="*/ 56 h 6496596"/>
              <a:gd name="connsiteX0" fmla="*/ 1430760 w 5599428"/>
              <a:gd name="connsiteY0" fmla="*/ 22 h 6496562"/>
              <a:gd name="connsiteX1" fmla="*/ 5591190 w 5599428"/>
              <a:gd name="connsiteY1" fmla="*/ 8084 h 6496562"/>
              <a:gd name="connsiteX2" fmla="*/ 5591190 w 5599428"/>
              <a:gd name="connsiteY2" fmla="*/ 8084 h 6496562"/>
              <a:gd name="connsiteX3" fmla="*/ 5599428 w 5599428"/>
              <a:gd name="connsiteY3" fmla="*/ 5399859 h 6496562"/>
              <a:gd name="connsiteX4" fmla="*/ 4478075 w 5599428"/>
              <a:gd name="connsiteY4" fmla="*/ 6496497 h 6496562"/>
              <a:gd name="connsiteX5" fmla="*/ 15 w 5599428"/>
              <a:gd name="connsiteY5" fmla="*/ 6488259 h 6496562"/>
              <a:gd name="connsiteX6" fmla="*/ 15 w 5599428"/>
              <a:gd name="connsiteY6" fmla="*/ 6488259 h 6496562"/>
              <a:gd name="connsiteX7" fmla="*/ 15 w 5599428"/>
              <a:gd name="connsiteY7" fmla="*/ 1232985 h 6496562"/>
              <a:gd name="connsiteX8" fmla="*/ 1430760 w 5599428"/>
              <a:gd name="connsiteY8" fmla="*/ 22 h 6496562"/>
              <a:gd name="connsiteX0" fmla="*/ 1430762 w 5599430"/>
              <a:gd name="connsiteY0" fmla="*/ 0 h 6496540"/>
              <a:gd name="connsiteX1" fmla="*/ 5591192 w 5599430"/>
              <a:gd name="connsiteY1" fmla="*/ 8062 h 6496540"/>
              <a:gd name="connsiteX2" fmla="*/ 5591192 w 5599430"/>
              <a:gd name="connsiteY2" fmla="*/ 8062 h 6496540"/>
              <a:gd name="connsiteX3" fmla="*/ 5599430 w 5599430"/>
              <a:gd name="connsiteY3" fmla="*/ 5399837 h 6496540"/>
              <a:gd name="connsiteX4" fmla="*/ 4478077 w 5599430"/>
              <a:gd name="connsiteY4" fmla="*/ 6496475 h 6496540"/>
              <a:gd name="connsiteX5" fmla="*/ 17 w 5599430"/>
              <a:gd name="connsiteY5" fmla="*/ 6488237 h 6496540"/>
              <a:gd name="connsiteX6" fmla="*/ 17 w 5599430"/>
              <a:gd name="connsiteY6" fmla="*/ 6488237 h 6496540"/>
              <a:gd name="connsiteX7" fmla="*/ 17 w 5599430"/>
              <a:gd name="connsiteY7" fmla="*/ 1232963 h 6496540"/>
              <a:gd name="connsiteX8" fmla="*/ 1430762 w 5599430"/>
              <a:gd name="connsiteY8" fmla="*/ 0 h 6496540"/>
              <a:gd name="connsiteX0" fmla="*/ 1355185 w 5692873"/>
              <a:gd name="connsiteY0" fmla="*/ 0 h 6490539"/>
              <a:gd name="connsiteX1" fmla="*/ 5684635 w 5692873"/>
              <a:gd name="connsiteY1" fmla="*/ 2061 h 6490539"/>
              <a:gd name="connsiteX2" fmla="*/ 5684635 w 5692873"/>
              <a:gd name="connsiteY2" fmla="*/ 2061 h 6490539"/>
              <a:gd name="connsiteX3" fmla="*/ 5692873 w 5692873"/>
              <a:gd name="connsiteY3" fmla="*/ 5393836 h 6490539"/>
              <a:gd name="connsiteX4" fmla="*/ 4571520 w 5692873"/>
              <a:gd name="connsiteY4" fmla="*/ 6490474 h 6490539"/>
              <a:gd name="connsiteX5" fmla="*/ 93460 w 5692873"/>
              <a:gd name="connsiteY5" fmla="*/ 6482236 h 6490539"/>
              <a:gd name="connsiteX6" fmla="*/ 93460 w 5692873"/>
              <a:gd name="connsiteY6" fmla="*/ 6482236 h 6490539"/>
              <a:gd name="connsiteX7" fmla="*/ 93460 w 5692873"/>
              <a:gd name="connsiteY7" fmla="*/ 1226962 h 6490539"/>
              <a:gd name="connsiteX8" fmla="*/ 1355185 w 5692873"/>
              <a:gd name="connsiteY8" fmla="*/ 0 h 6490539"/>
              <a:gd name="connsiteX0" fmla="*/ 1355185 w 5692873"/>
              <a:gd name="connsiteY0" fmla="*/ 0 h 6490539"/>
              <a:gd name="connsiteX1" fmla="*/ 5684635 w 5692873"/>
              <a:gd name="connsiteY1" fmla="*/ 2061 h 6490539"/>
              <a:gd name="connsiteX2" fmla="*/ 5684635 w 5692873"/>
              <a:gd name="connsiteY2" fmla="*/ 2061 h 6490539"/>
              <a:gd name="connsiteX3" fmla="*/ 5692873 w 5692873"/>
              <a:gd name="connsiteY3" fmla="*/ 5393836 h 6490539"/>
              <a:gd name="connsiteX4" fmla="*/ 4571520 w 5692873"/>
              <a:gd name="connsiteY4" fmla="*/ 6490474 h 6490539"/>
              <a:gd name="connsiteX5" fmla="*/ 93460 w 5692873"/>
              <a:gd name="connsiteY5" fmla="*/ 6482236 h 6490539"/>
              <a:gd name="connsiteX6" fmla="*/ 93460 w 5692873"/>
              <a:gd name="connsiteY6" fmla="*/ 6482236 h 6490539"/>
              <a:gd name="connsiteX7" fmla="*/ 93460 w 5692873"/>
              <a:gd name="connsiteY7" fmla="*/ 1226962 h 6490539"/>
              <a:gd name="connsiteX8" fmla="*/ 1355185 w 5692873"/>
              <a:gd name="connsiteY8" fmla="*/ 0 h 6490539"/>
              <a:gd name="connsiteX0" fmla="*/ 1261727 w 5599415"/>
              <a:gd name="connsiteY0" fmla="*/ 0 h 6490539"/>
              <a:gd name="connsiteX1" fmla="*/ 5591177 w 5599415"/>
              <a:gd name="connsiteY1" fmla="*/ 2061 h 6490539"/>
              <a:gd name="connsiteX2" fmla="*/ 5591177 w 5599415"/>
              <a:gd name="connsiteY2" fmla="*/ 2061 h 6490539"/>
              <a:gd name="connsiteX3" fmla="*/ 5599415 w 5599415"/>
              <a:gd name="connsiteY3" fmla="*/ 5393836 h 6490539"/>
              <a:gd name="connsiteX4" fmla="*/ 4478062 w 5599415"/>
              <a:gd name="connsiteY4" fmla="*/ 6490474 h 6490539"/>
              <a:gd name="connsiteX5" fmla="*/ 2 w 5599415"/>
              <a:gd name="connsiteY5" fmla="*/ 6482236 h 6490539"/>
              <a:gd name="connsiteX6" fmla="*/ 2 w 5599415"/>
              <a:gd name="connsiteY6" fmla="*/ 6482236 h 6490539"/>
              <a:gd name="connsiteX7" fmla="*/ 2 w 5599415"/>
              <a:gd name="connsiteY7" fmla="*/ 1226962 h 6490539"/>
              <a:gd name="connsiteX8" fmla="*/ 1261727 w 5599415"/>
              <a:gd name="connsiteY8" fmla="*/ 0 h 6490539"/>
              <a:gd name="connsiteX0" fmla="*/ 1261728 w 5599416"/>
              <a:gd name="connsiteY0" fmla="*/ 0 h 6490539"/>
              <a:gd name="connsiteX1" fmla="*/ 5591178 w 5599416"/>
              <a:gd name="connsiteY1" fmla="*/ 2061 h 6490539"/>
              <a:gd name="connsiteX2" fmla="*/ 5591178 w 5599416"/>
              <a:gd name="connsiteY2" fmla="*/ 2061 h 6490539"/>
              <a:gd name="connsiteX3" fmla="*/ 5599416 w 5599416"/>
              <a:gd name="connsiteY3" fmla="*/ 5393836 h 6490539"/>
              <a:gd name="connsiteX4" fmla="*/ 4478063 w 5599416"/>
              <a:gd name="connsiteY4" fmla="*/ 6490474 h 6490539"/>
              <a:gd name="connsiteX5" fmla="*/ 3 w 5599416"/>
              <a:gd name="connsiteY5" fmla="*/ 6482236 h 6490539"/>
              <a:gd name="connsiteX6" fmla="*/ 3 w 5599416"/>
              <a:gd name="connsiteY6" fmla="*/ 6482236 h 6490539"/>
              <a:gd name="connsiteX7" fmla="*/ 3 w 5599416"/>
              <a:gd name="connsiteY7" fmla="*/ 1226962 h 6490539"/>
              <a:gd name="connsiteX8" fmla="*/ 1261728 w 5599416"/>
              <a:gd name="connsiteY8" fmla="*/ 0 h 6490539"/>
              <a:gd name="connsiteX0" fmla="*/ 1263969 w 5601657"/>
              <a:gd name="connsiteY0" fmla="*/ 0 h 6490539"/>
              <a:gd name="connsiteX1" fmla="*/ 5593419 w 5601657"/>
              <a:gd name="connsiteY1" fmla="*/ 2061 h 6490539"/>
              <a:gd name="connsiteX2" fmla="*/ 5593419 w 5601657"/>
              <a:gd name="connsiteY2" fmla="*/ 2061 h 6490539"/>
              <a:gd name="connsiteX3" fmla="*/ 5601657 w 5601657"/>
              <a:gd name="connsiteY3" fmla="*/ 5393836 h 6490539"/>
              <a:gd name="connsiteX4" fmla="*/ 4480304 w 5601657"/>
              <a:gd name="connsiteY4" fmla="*/ 6490474 h 6490539"/>
              <a:gd name="connsiteX5" fmla="*/ 2244 w 5601657"/>
              <a:gd name="connsiteY5" fmla="*/ 6482236 h 6490539"/>
              <a:gd name="connsiteX6" fmla="*/ 2244 w 5601657"/>
              <a:gd name="connsiteY6" fmla="*/ 6482236 h 6490539"/>
              <a:gd name="connsiteX7" fmla="*/ 2244 w 5601657"/>
              <a:gd name="connsiteY7" fmla="*/ 1226962 h 6490539"/>
              <a:gd name="connsiteX8" fmla="*/ 1263969 w 5601657"/>
              <a:gd name="connsiteY8" fmla="*/ 0 h 6490539"/>
              <a:gd name="connsiteX0" fmla="*/ 1261729 w 5599417"/>
              <a:gd name="connsiteY0" fmla="*/ 0 h 6490539"/>
              <a:gd name="connsiteX1" fmla="*/ 5591179 w 5599417"/>
              <a:gd name="connsiteY1" fmla="*/ 2061 h 6490539"/>
              <a:gd name="connsiteX2" fmla="*/ 5591179 w 5599417"/>
              <a:gd name="connsiteY2" fmla="*/ 2061 h 6490539"/>
              <a:gd name="connsiteX3" fmla="*/ 5599417 w 5599417"/>
              <a:gd name="connsiteY3" fmla="*/ 5393836 h 6490539"/>
              <a:gd name="connsiteX4" fmla="*/ 4478064 w 5599417"/>
              <a:gd name="connsiteY4" fmla="*/ 6490474 h 6490539"/>
              <a:gd name="connsiteX5" fmla="*/ 4 w 5599417"/>
              <a:gd name="connsiteY5" fmla="*/ 6482236 h 6490539"/>
              <a:gd name="connsiteX6" fmla="*/ 4 w 5599417"/>
              <a:gd name="connsiteY6" fmla="*/ 6482236 h 6490539"/>
              <a:gd name="connsiteX7" fmla="*/ 4 w 5599417"/>
              <a:gd name="connsiteY7" fmla="*/ 1226962 h 6490539"/>
              <a:gd name="connsiteX8" fmla="*/ 1261729 w 5599417"/>
              <a:gd name="connsiteY8" fmla="*/ 0 h 6490539"/>
              <a:gd name="connsiteX0" fmla="*/ 1261922 w 5599610"/>
              <a:gd name="connsiteY0" fmla="*/ 243 h 6490782"/>
              <a:gd name="connsiteX1" fmla="*/ 5591372 w 5599610"/>
              <a:gd name="connsiteY1" fmla="*/ 2304 h 6490782"/>
              <a:gd name="connsiteX2" fmla="*/ 5591372 w 5599610"/>
              <a:gd name="connsiteY2" fmla="*/ 2304 h 6490782"/>
              <a:gd name="connsiteX3" fmla="*/ 5599610 w 5599610"/>
              <a:gd name="connsiteY3" fmla="*/ 5394079 h 6490782"/>
              <a:gd name="connsiteX4" fmla="*/ 4478257 w 5599610"/>
              <a:gd name="connsiteY4" fmla="*/ 6490717 h 6490782"/>
              <a:gd name="connsiteX5" fmla="*/ 197 w 5599610"/>
              <a:gd name="connsiteY5" fmla="*/ 6482479 h 6490782"/>
              <a:gd name="connsiteX6" fmla="*/ 197 w 5599610"/>
              <a:gd name="connsiteY6" fmla="*/ 6482479 h 6490782"/>
              <a:gd name="connsiteX7" fmla="*/ 197 w 5599610"/>
              <a:gd name="connsiteY7" fmla="*/ 1227205 h 6490782"/>
              <a:gd name="connsiteX8" fmla="*/ 1261922 w 5599610"/>
              <a:gd name="connsiteY8" fmla="*/ 243 h 6490782"/>
              <a:gd name="connsiteX0" fmla="*/ 1173646 w 5680354"/>
              <a:gd name="connsiteY0" fmla="*/ 3958 h 6488496"/>
              <a:gd name="connsiteX1" fmla="*/ 5672116 w 5680354"/>
              <a:gd name="connsiteY1" fmla="*/ 18 h 6488496"/>
              <a:gd name="connsiteX2" fmla="*/ 5672116 w 5680354"/>
              <a:gd name="connsiteY2" fmla="*/ 18 h 6488496"/>
              <a:gd name="connsiteX3" fmla="*/ 5680354 w 5680354"/>
              <a:gd name="connsiteY3" fmla="*/ 5391793 h 6488496"/>
              <a:gd name="connsiteX4" fmla="*/ 4559001 w 5680354"/>
              <a:gd name="connsiteY4" fmla="*/ 6488431 h 6488496"/>
              <a:gd name="connsiteX5" fmla="*/ 80941 w 5680354"/>
              <a:gd name="connsiteY5" fmla="*/ 6480193 h 6488496"/>
              <a:gd name="connsiteX6" fmla="*/ 80941 w 5680354"/>
              <a:gd name="connsiteY6" fmla="*/ 6480193 h 6488496"/>
              <a:gd name="connsiteX7" fmla="*/ 80941 w 5680354"/>
              <a:gd name="connsiteY7" fmla="*/ 1224919 h 6488496"/>
              <a:gd name="connsiteX8" fmla="*/ 1173646 w 5680354"/>
              <a:gd name="connsiteY8" fmla="*/ 3958 h 6488496"/>
              <a:gd name="connsiteX0" fmla="*/ 1173646 w 5680354"/>
              <a:gd name="connsiteY0" fmla="*/ 3940 h 6488478"/>
              <a:gd name="connsiteX1" fmla="*/ 5672116 w 5680354"/>
              <a:gd name="connsiteY1" fmla="*/ 0 h 6488478"/>
              <a:gd name="connsiteX2" fmla="*/ 5672116 w 5680354"/>
              <a:gd name="connsiteY2" fmla="*/ 0 h 6488478"/>
              <a:gd name="connsiteX3" fmla="*/ 5680354 w 5680354"/>
              <a:gd name="connsiteY3" fmla="*/ 5391775 h 6488478"/>
              <a:gd name="connsiteX4" fmla="*/ 4559001 w 5680354"/>
              <a:gd name="connsiteY4" fmla="*/ 6488413 h 6488478"/>
              <a:gd name="connsiteX5" fmla="*/ 80941 w 5680354"/>
              <a:gd name="connsiteY5" fmla="*/ 6480175 h 6488478"/>
              <a:gd name="connsiteX6" fmla="*/ 80941 w 5680354"/>
              <a:gd name="connsiteY6" fmla="*/ 6480175 h 6488478"/>
              <a:gd name="connsiteX7" fmla="*/ 80941 w 5680354"/>
              <a:gd name="connsiteY7" fmla="*/ 1224901 h 6488478"/>
              <a:gd name="connsiteX8" fmla="*/ 1173646 w 5680354"/>
              <a:gd name="connsiteY8" fmla="*/ 3940 h 6488478"/>
              <a:gd name="connsiteX0" fmla="*/ 1092839 w 5599547"/>
              <a:gd name="connsiteY0" fmla="*/ 3940 h 6488478"/>
              <a:gd name="connsiteX1" fmla="*/ 5591309 w 5599547"/>
              <a:gd name="connsiteY1" fmla="*/ 0 h 6488478"/>
              <a:gd name="connsiteX2" fmla="*/ 5591309 w 5599547"/>
              <a:gd name="connsiteY2" fmla="*/ 0 h 6488478"/>
              <a:gd name="connsiteX3" fmla="*/ 5599547 w 5599547"/>
              <a:gd name="connsiteY3" fmla="*/ 5391775 h 6488478"/>
              <a:gd name="connsiteX4" fmla="*/ 4478194 w 5599547"/>
              <a:gd name="connsiteY4" fmla="*/ 6488413 h 6488478"/>
              <a:gd name="connsiteX5" fmla="*/ 134 w 5599547"/>
              <a:gd name="connsiteY5" fmla="*/ 6480175 h 6488478"/>
              <a:gd name="connsiteX6" fmla="*/ 134 w 5599547"/>
              <a:gd name="connsiteY6" fmla="*/ 6480175 h 6488478"/>
              <a:gd name="connsiteX7" fmla="*/ 134 w 5599547"/>
              <a:gd name="connsiteY7" fmla="*/ 1224901 h 6488478"/>
              <a:gd name="connsiteX8" fmla="*/ 1092839 w 5599547"/>
              <a:gd name="connsiteY8" fmla="*/ 3940 h 6488478"/>
              <a:gd name="connsiteX0" fmla="*/ 1093190 w 5599898"/>
              <a:gd name="connsiteY0" fmla="*/ 83023 h 6567561"/>
              <a:gd name="connsiteX1" fmla="*/ 5591660 w 5599898"/>
              <a:gd name="connsiteY1" fmla="*/ 79083 h 6567561"/>
              <a:gd name="connsiteX2" fmla="*/ 5591660 w 5599898"/>
              <a:gd name="connsiteY2" fmla="*/ 79083 h 6567561"/>
              <a:gd name="connsiteX3" fmla="*/ 5599898 w 5599898"/>
              <a:gd name="connsiteY3" fmla="*/ 5470858 h 6567561"/>
              <a:gd name="connsiteX4" fmla="*/ 4478545 w 5599898"/>
              <a:gd name="connsiteY4" fmla="*/ 6567496 h 6567561"/>
              <a:gd name="connsiteX5" fmla="*/ 485 w 5599898"/>
              <a:gd name="connsiteY5" fmla="*/ 6559258 h 6567561"/>
              <a:gd name="connsiteX6" fmla="*/ 485 w 5599898"/>
              <a:gd name="connsiteY6" fmla="*/ 6559258 h 6567561"/>
              <a:gd name="connsiteX7" fmla="*/ 485 w 5599898"/>
              <a:gd name="connsiteY7" fmla="*/ 1189959 h 6567561"/>
              <a:gd name="connsiteX8" fmla="*/ 1093190 w 5599898"/>
              <a:gd name="connsiteY8" fmla="*/ 83023 h 6567561"/>
              <a:gd name="connsiteX0" fmla="*/ 1093190 w 5599898"/>
              <a:gd name="connsiteY0" fmla="*/ 83023 h 6567561"/>
              <a:gd name="connsiteX1" fmla="*/ 5591660 w 5599898"/>
              <a:gd name="connsiteY1" fmla="*/ 79083 h 6567561"/>
              <a:gd name="connsiteX2" fmla="*/ 5591660 w 5599898"/>
              <a:gd name="connsiteY2" fmla="*/ 79083 h 6567561"/>
              <a:gd name="connsiteX3" fmla="*/ 5599898 w 5599898"/>
              <a:gd name="connsiteY3" fmla="*/ 5470858 h 6567561"/>
              <a:gd name="connsiteX4" fmla="*/ 4478545 w 5599898"/>
              <a:gd name="connsiteY4" fmla="*/ 6567496 h 6567561"/>
              <a:gd name="connsiteX5" fmla="*/ 485 w 5599898"/>
              <a:gd name="connsiteY5" fmla="*/ 6559258 h 6567561"/>
              <a:gd name="connsiteX6" fmla="*/ 485 w 5599898"/>
              <a:gd name="connsiteY6" fmla="*/ 6559258 h 6567561"/>
              <a:gd name="connsiteX7" fmla="*/ 485 w 5599898"/>
              <a:gd name="connsiteY7" fmla="*/ 1189959 h 6567561"/>
              <a:gd name="connsiteX8" fmla="*/ 1093190 w 5599898"/>
              <a:gd name="connsiteY8" fmla="*/ 83023 h 6567561"/>
              <a:gd name="connsiteX0" fmla="*/ 1093127 w 5599835"/>
              <a:gd name="connsiteY0" fmla="*/ 3940 h 6488478"/>
              <a:gd name="connsiteX1" fmla="*/ 5591597 w 5599835"/>
              <a:gd name="connsiteY1" fmla="*/ 0 h 6488478"/>
              <a:gd name="connsiteX2" fmla="*/ 5591597 w 5599835"/>
              <a:gd name="connsiteY2" fmla="*/ 0 h 6488478"/>
              <a:gd name="connsiteX3" fmla="*/ 5599835 w 5599835"/>
              <a:gd name="connsiteY3" fmla="*/ 5391775 h 6488478"/>
              <a:gd name="connsiteX4" fmla="*/ 4478482 w 5599835"/>
              <a:gd name="connsiteY4" fmla="*/ 6488413 h 6488478"/>
              <a:gd name="connsiteX5" fmla="*/ 422 w 5599835"/>
              <a:gd name="connsiteY5" fmla="*/ 6480175 h 6488478"/>
              <a:gd name="connsiteX6" fmla="*/ 422 w 5599835"/>
              <a:gd name="connsiteY6" fmla="*/ 6480175 h 6488478"/>
              <a:gd name="connsiteX7" fmla="*/ 422 w 5599835"/>
              <a:gd name="connsiteY7" fmla="*/ 1110876 h 6488478"/>
              <a:gd name="connsiteX8" fmla="*/ 1093127 w 5599835"/>
              <a:gd name="connsiteY8" fmla="*/ 3940 h 6488478"/>
              <a:gd name="connsiteX0" fmla="*/ 1092974 w 5599682"/>
              <a:gd name="connsiteY0" fmla="*/ 5807 h 6490345"/>
              <a:gd name="connsiteX1" fmla="*/ 5591444 w 5599682"/>
              <a:gd name="connsiteY1" fmla="*/ 1867 h 6490345"/>
              <a:gd name="connsiteX2" fmla="*/ 5591444 w 5599682"/>
              <a:gd name="connsiteY2" fmla="*/ 1867 h 6490345"/>
              <a:gd name="connsiteX3" fmla="*/ 5599682 w 5599682"/>
              <a:gd name="connsiteY3" fmla="*/ 5393642 h 6490345"/>
              <a:gd name="connsiteX4" fmla="*/ 4478329 w 5599682"/>
              <a:gd name="connsiteY4" fmla="*/ 6490280 h 6490345"/>
              <a:gd name="connsiteX5" fmla="*/ 269 w 5599682"/>
              <a:gd name="connsiteY5" fmla="*/ 6482042 h 6490345"/>
              <a:gd name="connsiteX6" fmla="*/ 269 w 5599682"/>
              <a:gd name="connsiteY6" fmla="*/ 6482042 h 6490345"/>
              <a:gd name="connsiteX7" fmla="*/ 269 w 5599682"/>
              <a:gd name="connsiteY7" fmla="*/ 1112743 h 6490345"/>
              <a:gd name="connsiteX8" fmla="*/ 1092974 w 5599682"/>
              <a:gd name="connsiteY8" fmla="*/ 5807 h 6490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9682" h="6490345">
                <a:moveTo>
                  <a:pt x="1092974" y="5807"/>
                </a:moveTo>
                <a:cubicBezTo>
                  <a:pt x="1867889" y="-5300"/>
                  <a:pt x="4091954" y="3180"/>
                  <a:pt x="5591444" y="1867"/>
                </a:cubicBezTo>
                <a:lnTo>
                  <a:pt x="5591444" y="1867"/>
                </a:lnTo>
                <a:lnTo>
                  <a:pt x="5599682" y="5393642"/>
                </a:lnTo>
                <a:cubicBezTo>
                  <a:pt x="5592435" y="6077138"/>
                  <a:pt x="5046967" y="6496354"/>
                  <a:pt x="4478329" y="6490280"/>
                </a:cubicBezTo>
                <a:lnTo>
                  <a:pt x="269" y="6482042"/>
                </a:lnTo>
                <a:lnTo>
                  <a:pt x="269" y="6482042"/>
                </a:lnTo>
                <a:cubicBezTo>
                  <a:pt x="269" y="4730284"/>
                  <a:pt x="11316" y="1549975"/>
                  <a:pt x="269" y="1112743"/>
                </a:cubicBezTo>
                <a:cubicBezTo>
                  <a:pt x="-10778" y="675511"/>
                  <a:pt x="318059" y="16914"/>
                  <a:pt x="1092974" y="5807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GB"/>
              <a:t>Click icon to add picture</a:t>
            </a:r>
            <a:endParaRPr lang="en-LT" dirty="0"/>
          </a:p>
        </p:txBody>
      </p:sp>
      <p:sp>
        <p:nvSpPr>
          <p:cNvPr id="7" name="Round Diagonal Corner of Rectangle 6">
            <a:extLst>
              <a:ext uri="{FF2B5EF4-FFF2-40B4-BE49-F238E27FC236}">
                <a16:creationId xmlns:a16="http://schemas.microsoft.com/office/drawing/2014/main" id="{64768F83-3295-7191-3C5B-544F451B5493}"/>
              </a:ext>
            </a:extLst>
          </p:cNvPr>
          <p:cNvSpPr/>
          <p:nvPr userDrawn="1"/>
        </p:nvSpPr>
        <p:spPr>
          <a:xfrm>
            <a:off x="263525" y="260350"/>
            <a:ext cx="11664949" cy="6337300"/>
          </a:xfrm>
          <a:prstGeom prst="round2Diag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2E53F0F-2188-B8E5-F9F6-6815888B9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4557" y="563561"/>
            <a:ext cx="5184775" cy="1325563"/>
          </a:xfrm>
        </p:spPr>
        <p:txBody>
          <a:bodyPr anchor="t"/>
          <a:lstStyle>
            <a:lvl1pPr>
              <a:defRPr b="1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Lorem Ipsum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sit</a:t>
            </a:r>
            <a:endParaRPr lang="en-LT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FCD2983-0405-82D0-2196-EC33099587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94557" y="2141537"/>
            <a:ext cx="5184775" cy="4211137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2650379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4" userDrawn="1">
          <p15:clr>
            <a:srgbClr val="FBAE40"/>
          </p15:clr>
        </p15:guide>
        <p15:guide id="2" pos="7514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pos="166" userDrawn="1">
          <p15:clr>
            <a:srgbClr val="FBAE40"/>
          </p15:clr>
        </p15:guide>
        <p15:guide id="5" pos="325" userDrawn="1">
          <p15:clr>
            <a:srgbClr val="FBAE40"/>
          </p15:clr>
        </p15:guide>
        <p15:guide id="11" pos="982" userDrawn="1">
          <p15:clr>
            <a:srgbClr val="FBAE40"/>
          </p15:clr>
        </p15:guide>
        <p15:guide id="13" pos="2116" userDrawn="1">
          <p15:clr>
            <a:srgbClr val="FBAE40"/>
          </p15:clr>
        </p15:guide>
        <p15:guide id="14" pos="2933" userDrawn="1">
          <p15:clr>
            <a:srgbClr val="FBAE40"/>
          </p15:clr>
        </p15:guide>
        <p15:guide id="15" pos="2774" userDrawn="1">
          <p15:clr>
            <a:srgbClr val="FBAE40"/>
          </p15:clr>
        </p15:guide>
        <p15:guide id="16" pos="3432" userDrawn="1">
          <p15:clr>
            <a:srgbClr val="FBAE40"/>
          </p15:clr>
        </p15:guide>
        <p15:guide id="17" pos="3591" userDrawn="1">
          <p15:clr>
            <a:srgbClr val="FBAE40"/>
          </p15:clr>
        </p15:guide>
        <p15:guide id="18" pos="4248" userDrawn="1">
          <p15:clr>
            <a:srgbClr val="FBAE40"/>
          </p15:clr>
        </p15:guide>
        <p15:guide id="19" pos="4906" userDrawn="1">
          <p15:clr>
            <a:srgbClr val="FBAE40"/>
          </p15:clr>
        </p15:guide>
        <p15:guide id="20" pos="4089" userDrawn="1">
          <p15:clr>
            <a:srgbClr val="FBAE40"/>
          </p15:clr>
        </p15:guide>
        <p15:guide id="21" pos="1640" userDrawn="1">
          <p15:clr>
            <a:srgbClr val="FBAE40"/>
          </p15:clr>
        </p15:guide>
        <p15:guide id="22" pos="1459" userDrawn="1">
          <p15:clr>
            <a:srgbClr val="FBAE40"/>
          </p15:clr>
        </p15:guide>
        <p15:guide id="23" pos="824" userDrawn="1">
          <p15:clr>
            <a:srgbClr val="FBAE40"/>
          </p15:clr>
        </p15:guide>
        <p15:guide id="24" pos="2298" userDrawn="1">
          <p15:clr>
            <a:srgbClr val="FBAE40"/>
          </p15:clr>
        </p15:guide>
        <p15:guide id="25" pos="4725" userDrawn="1">
          <p15:clr>
            <a:srgbClr val="FBAE40"/>
          </p15:clr>
        </p15:guide>
        <p15:guide id="26" pos="5382" userDrawn="1">
          <p15:clr>
            <a:srgbClr val="FBAE40"/>
          </p15:clr>
        </p15:guide>
        <p15:guide id="27" pos="5564" userDrawn="1">
          <p15:clr>
            <a:srgbClr val="FBAE40"/>
          </p15:clr>
        </p15:guide>
        <p15:guide id="28" pos="6040" userDrawn="1">
          <p15:clr>
            <a:srgbClr val="FBAE40"/>
          </p15:clr>
        </p15:guide>
        <p15:guide id="29" pos="6199" userDrawn="1">
          <p15:clr>
            <a:srgbClr val="FBAE40"/>
          </p15:clr>
        </p15:guide>
        <p15:guide id="30" pos="6698" userDrawn="1">
          <p15:clr>
            <a:srgbClr val="FBAE40"/>
          </p15:clr>
        </p15:guide>
        <p15:guide id="31" pos="6856" userDrawn="1">
          <p15:clr>
            <a:srgbClr val="FBAE40"/>
          </p15:clr>
        </p15:guide>
        <p15:guide id="32" pos="7355" userDrawn="1">
          <p15:clr>
            <a:srgbClr val="FBAE40"/>
          </p15:clr>
        </p15:guide>
        <p15:guide id="33" orient="horz" pos="731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Įžanginė skaidrė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of Rectangle 6">
            <a:extLst>
              <a:ext uri="{FF2B5EF4-FFF2-40B4-BE49-F238E27FC236}">
                <a16:creationId xmlns:a16="http://schemas.microsoft.com/office/drawing/2014/main" id="{64768F83-3295-7191-3C5B-544F451B5493}"/>
              </a:ext>
            </a:extLst>
          </p:cNvPr>
          <p:cNvSpPr/>
          <p:nvPr userDrawn="1"/>
        </p:nvSpPr>
        <p:spPr>
          <a:xfrm rot="5400000">
            <a:off x="2927348" y="-2403473"/>
            <a:ext cx="6337301" cy="11664951"/>
          </a:xfrm>
          <a:prstGeom prst="round2Diag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943A1D-13E2-9B08-8FDC-AF20EADE1F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8" y="1630017"/>
            <a:ext cx="10367962" cy="810239"/>
          </a:xfrm>
        </p:spPr>
        <p:txBody>
          <a:bodyPr anchor="t">
            <a:normAutofit/>
          </a:bodyPr>
          <a:lstStyle>
            <a:lvl1pPr algn="l">
              <a:defRPr sz="28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Prezentacijos</a:t>
            </a:r>
            <a:endParaRPr lang="en-L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8D05D7-C373-2E66-F65F-50CE626867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8" y="5120639"/>
            <a:ext cx="5975350" cy="600967"/>
          </a:xfrm>
        </p:spPr>
        <p:txBody>
          <a:bodyPr>
            <a:normAutofit/>
          </a:bodyPr>
          <a:lstStyle>
            <a:lvl1pPr marL="0" indent="0" algn="l">
              <a:buNone/>
              <a:defRPr sz="2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Paantraštė</a:t>
            </a:r>
            <a:endParaRPr lang="en-LT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6F7AE2-0825-6F59-91F0-4B4C9BEED8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5938" y="536479"/>
            <a:ext cx="1312862" cy="647906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875E0166-7394-9808-2A0F-5274BDBCC7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2152649"/>
            <a:ext cx="10367962" cy="2967989"/>
          </a:xfrm>
        </p:spPr>
        <p:txBody>
          <a:bodyPr>
            <a:normAutofit/>
          </a:bodyPr>
          <a:lstStyle>
            <a:lvl1pPr marL="0" indent="0">
              <a:buNone/>
              <a:defRPr sz="11500" b="0" i="1">
                <a:solidFill>
                  <a:schemeClr val="bg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GB" dirty="0" err="1"/>
              <a:t>pavadinimas</a:t>
            </a:r>
            <a:endParaRPr lang="en-LT" dirty="0"/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2E34E968-D128-F702-6CEA-EB3AA176FB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840913" y="675634"/>
            <a:ext cx="1296988" cy="484829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err="1"/>
              <a:t>Autorius</a:t>
            </a:r>
            <a:r>
              <a:rPr lang="en-GB" dirty="0"/>
              <a:t> 2022 05 05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29681333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4" userDrawn="1">
          <p15:clr>
            <a:srgbClr val="FBAE40"/>
          </p15:clr>
        </p15:guide>
        <p15:guide id="2" pos="7514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pos="166" userDrawn="1">
          <p15:clr>
            <a:srgbClr val="FBAE40"/>
          </p15:clr>
        </p15:guide>
        <p15:guide id="5" pos="325" userDrawn="1">
          <p15:clr>
            <a:srgbClr val="FBAE40"/>
          </p15:clr>
        </p15:guide>
        <p15:guide id="11" pos="982" userDrawn="1">
          <p15:clr>
            <a:srgbClr val="FBAE40"/>
          </p15:clr>
        </p15:guide>
        <p15:guide id="13" pos="2116" userDrawn="1">
          <p15:clr>
            <a:srgbClr val="FBAE40"/>
          </p15:clr>
        </p15:guide>
        <p15:guide id="14" pos="2933" userDrawn="1">
          <p15:clr>
            <a:srgbClr val="FBAE40"/>
          </p15:clr>
        </p15:guide>
        <p15:guide id="15" pos="2774" userDrawn="1">
          <p15:clr>
            <a:srgbClr val="FBAE40"/>
          </p15:clr>
        </p15:guide>
        <p15:guide id="16" pos="3432" userDrawn="1">
          <p15:clr>
            <a:srgbClr val="FBAE40"/>
          </p15:clr>
        </p15:guide>
        <p15:guide id="17" pos="3591" userDrawn="1">
          <p15:clr>
            <a:srgbClr val="FBAE40"/>
          </p15:clr>
        </p15:guide>
        <p15:guide id="18" pos="4248" userDrawn="1">
          <p15:clr>
            <a:srgbClr val="FBAE40"/>
          </p15:clr>
        </p15:guide>
        <p15:guide id="19" pos="4906" userDrawn="1">
          <p15:clr>
            <a:srgbClr val="FBAE40"/>
          </p15:clr>
        </p15:guide>
        <p15:guide id="20" pos="4089" userDrawn="1">
          <p15:clr>
            <a:srgbClr val="FBAE40"/>
          </p15:clr>
        </p15:guide>
        <p15:guide id="21" pos="1640" userDrawn="1">
          <p15:clr>
            <a:srgbClr val="FBAE40"/>
          </p15:clr>
        </p15:guide>
        <p15:guide id="22" pos="1459" userDrawn="1">
          <p15:clr>
            <a:srgbClr val="FBAE40"/>
          </p15:clr>
        </p15:guide>
        <p15:guide id="23" pos="824" userDrawn="1">
          <p15:clr>
            <a:srgbClr val="FBAE40"/>
          </p15:clr>
        </p15:guide>
        <p15:guide id="24" pos="2298" userDrawn="1">
          <p15:clr>
            <a:srgbClr val="FBAE40"/>
          </p15:clr>
        </p15:guide>
        <p15:guide id="25" pos="4725" userDrawn="1">
          <p15:clr>
            <a:srgbClr val="FBAE40"/>
          </p15:clr>
        </p15:guide>
        <p15:guide id="26" pos="5382" userDrawn="1">
          <p15:clr>
            <a:srgbClr val="FBAE40"/>
          </p15:clr>
        </p15:guide>
        <p15:guide id="27" pos="5564" userDrawn="1">
          <p15:clr>
            <a:srgbClr val="FBAE40"/>
          </p15:clr>
        </p15:guide>
        <p15:guide id="28" pos="6040" userDrawn="1">
          <p15:clr>
            <a:srgbClr val="FBAE40"/>
          </p15:clr>
        </p15:guide>
        <p15:guide id="29" pos="6199" userDrawn="1">
          <p15:clr>
            <a:srgbClr val="FBAE40"/>
          </p15:clr>
        </p15:guide>
        <p15:guide id="30" pos="6698" userDrawn="1">
          <p15:clr>
            <a:srgbClr val="FBAE40"/>
          </p15:clr>
        </p15:guide>
        <p15:guide id="31" pos="6856" userDrawn="1">
          <p15:clr>
            <a:srgbClr val="FBAE40"/>
          </p15:clr>
        </p15:guide>
        <p15:guide id="32" pos="7355" userDrawn="1">
          <p15:clr>
            <a:srgbClr val="FBAE40"/>
          </p15:clr>
        </p15:guide>
        <p15:guide id="33" orient="horz" pos="731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otrauka+tekstas_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17C24679-ADA3-A5CE-F1CD-1AE85FDFDE2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3263" y="258527"/>
            <a:ext cx="5437450" cy="6339187"/>
          </a:xfrm>
          <a:custGeom>
            <a:avLst/>
            <a:gdLst>
              <a:gd name="connsiteX0" fmla="*/ 931881 w 5591175"/>
              <a:gd name="connsiteY0" fmla="*/ 0 h 6480175"/>
              <a:gd name="connsiteX1" fmla="*/ 5591175 w 5591175"/>
              <a:gd name="connsiteY1" fmla="*/ 0 h 6480175"/>
              <a:gd name="connsiteX2" fmla="*/ 5591175 w 5591175"/>
              <a:gd name="connsiteY2" fmla="*/ 0 h 6480175"/>
              <a:gd name="connsiteX3" fmla="*/ 5591175 w 5591175"/>
              <a:gd name="connsiteY3" fmla="*/ 5548294 h 6480175"/>
              <a:gd name="connsiteX4" fmla="*/ 4659294 w 5591175"/>
              <a:gd name="connsiteY4" fmla="*/ 6480175 h 6480175"/>
              <a:gd name="connsiteX5" fmla="*/ 0 w 5591175"/>
              <a:gd name="connsiteY5" fmla="*/ 6480175 h 6480175"/>
              <a:gd name="connsiteX6" fmla="*/ 0 w 5591175"/>
              <a:gd name="connsiteY6" fmla="*/ 6480175 h 6480175"/>
              <a:gd name="connsiteX7" fmla="*/ 0 w 5591175"/>
              <a:gd name="connsiteY7" fmla="*/ 931881 h 6480175"/>
              <a:gd name="connsiteX8" fmla="*/ 931881 w 5591175"/>
              <a:gd name="connsiteY8" fmla="*/ 0 h 6480175"/>
              <a:gd name="connsiteX0" fmla="*/ 931881 w 5591175"/>
              <a:gd name="connsiteY0" fmla="*/ 0 h 6496651"/>
              <a:gd name="connsiteX1" fmla="*/ 5591175 w 5591175"/>
              <a:gd name="connsiteY1" fmla="*/ 0 h 6496651"/>
              <a:gd name="connsiteX2" fmla="*/ 5591175 w 5591175"/>
              <a:gd name="connsiteY2" fmla="*/ 0 h 6496651"/>
              <a:gd name="connsiteX3" fmla="*/ 5591175 w 5591175"/>
              <a:gd name="connsiteY3" fmla="*/ 5548294 h 6496651"/>
              <a:gd name="connsiteX4" fmla="*/ 4469823 w 5591175"/>
              <a:gd name="connsiteY4" fmla="*/ 6496651 h 6496651"/>
              <a:gd name="connsiteX5" fmla="*/ 0 w 5591175"/>
              <a:gd name="connsiteY5" fmla="*/ 6480175 h 6496651"/>
              <a:gd name="connsiteX6" fmla="*/ 0 w 5591175"/>
              <a:gd name="connsiteY6" fmla="*/ 6480175 h 6496651"/>
              <a:gd name="connsiteX7" fmla="*/ 0 w 5591175"/>
              <a:gd name="connsiteY7" fmla="*/ 931881 h 6496651"/>
              <a:gd name="connsiteX8" fmla="*/ 931881 w 5591175"/>
              <a:gd name="connsiteY8" fmla="*/ 0 h 6496651"/>
              <a:gd name="connsiteX0" fmla="*/ 931881 w 5591175"/>
              <a:gd name="connsiteY0" fmla="*/ 0 h 6496651"/>
              <a:gd name="connsiteX1" fmla="*/ 5591175 w 5591175"/>
              <a:gd name="connsiteY1" fmla="*/ 0 h 6496651"/>
              <a:gd name="connsiteX2" fmla="*/ 5591175 w 5591175"/>
              <a:gd name="connsiteY2" fmla="*/ 0 h 6496651"/>
              <a:gd name="connsiteX3" fmla="*/ 5591175 w 5591175"/>
              <a:gd name="connsiteY3" fmla="*/ 5268207 h 6496651"/>
              <a:gd name="connsiteX4" fmla="*/ 4469823 w 5591175"/>
              <a:gd name="connsiteY4" fmla="*/ 6496651 h 6496651"/>
              <a:gd name="connsiteX5" fmla="*/ 0 w 5591175"/>
              <a:gd name="connsiteY5" fmla="*/ 6480175 h 6496651"/>
              <a:gd name="connsiteX6" fmla="*/ 0 w 5591175"/>
              <a:gd name="connsiteY6" fmla="*/ 6480175 h 6496651"/>
              <a:gd name="connsiteX7" fmla="*/ 0 w 5591175"/>
              <a:gd name="connsiteY7" fmla="*/ 931881 h 6496651"/>
              <a:gd name="connsiteX8" fmla="*/ 931881 w 5591175"/>
              <a:gd name="connsiteY8" fmla="*/ 0 h 6496651"/>
              <a:gd name="connsiteX0" fmla="*/ 931881 w 5591175"/>
              <a:gd name="connsiteY0" fmla="*/ 0 h 6488413"/>
              <a:gd name="connsiteX1" fmla="*/ 5591175 w 5591175"/>
              <a:gd name="connsiteY1" fmla="*/ 0 h 6488413"/>
              <a:gd name="connsiteX2" fmla="*/ 5591175 w 5591175"/>
              <a:gd name="connsiteY2" fmla="*/ 0 h 6488413"/>
              <a:gd name="connsiteX3" fmla="*/ 5591175 w 5591175"/>
              <a:gd name="connsiteY3" fmla="*/ 5268207 h 6488413"/>
              <a:gd name="connsiteX4" fmla="*/ 4576915 w 5591175"/>
              <a:gd name="connsiteY4" fmla="*/ 6488413 h 6488413"/>
              <a:gd name="connsiteX5" fmla="*/ 0 w 5591175"/>
              <a:gd name="connsiteY5" fmla="*/ 6480175 h 6488413"/>
              <a:gd name="connsiteX6" fmla="*/ 0 w 5591175"/>
              <a:gd name="connsiteY6" fmla="*/ 6480175 h 6488413"/>
              <a:gd name="connsiteX7" fmla="*/ 0 w 5591175"/>
              <a:gd name="connsiteY7" fmla="*/ 931881 h 6488413"/>
              <a:gd name="connsiteX8" fmla="*/ 931881 w 5591175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449439 h 6488413"/>
              <a:gd name="connsiteX4" fmla="*/ 4576915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400012 h 6488413"/>
              <a:gd name="connsiteX4" fmla="*/ 4576915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400012 h 6488413"/>
              <a:gd name="connsiteX4" fmla="*/ 4478060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400012 h 6488413"/>
              <a:gd name="connsiteX4" fmla="*/ 4478060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400012 h 6488413"/>
              <a:gd name="connsiteX4" fmla="*/ 4478060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400012 h 6488413"/>
              <a:gd name="connsiteX4" fmla="*/ 4478060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400012 h 6488413"/>
              <a:gd name="connsiteX4" fmla="*/ 4478060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391775 h 6488413"/>
              <a:gd name="connsiteX4" fmla="*/ 4478060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391775 h 6488413"/>
              <a:gd name="connsiteX4" fmla="*/ 4478060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391775 h 6488413"/>
              <a:gd name="connsiteX4" fmla="*/ 4478060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391775 h 6488413"/>
              <a:gd name="connsiteX4" fmla="*/ 4478060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76"/>
              <a:gd name="connsiteX1" fmla="*/ 5591175 w 5599413"/>
              <a:gd name="connsiteY1" fmla="*/ 0 h 6488476"/>
              <a:gd name="connsiteX2" fmla="*/ 5591175 w 5599413"/>
              <a:gd name="connsiteY2" fmla="*/ 0 h 6488476"/>
              <a:gd name="connsiteX3" fmla="*/ 5599413 w 5599413"/>
              <a:gd name="connsiteY3" fmla="*/ 5391775 h 6488476"/>
              <a:gd name="connsiteX4" fmla="*/ 4478060 w 5599413"/>
              <a:gd name="connsiteY4" fmla="*/ 6488413 h 6488476"/>
              <a:gd name="connsiteX5" fmla="*/ 0 w 5599413"/>
              <a:gd name="connsiteY5" fmla="*/ 6480175 h 6488476"/>
              <a:gd name="connsiteX6" fmla="*/ 0 w 5599413"/>
              <a:gd name="connsiteY6" fmla="*/ 6480175 h 6488476"/>
              <a:gd name="connsiteX7" fmla="*/ 0 w 5599413"/>
              <a:gd name="connsiteY7" fmla="*/ 931881 h 6488476"/>
              <a:gd name="connsiteX8" fmla="*/ 931881 w 5599413"/>
              <a:gd name="connsiteY8" fmla="*/ 0 h 6488476"/>
              <a:gd name="connsiteX0" fmla="*/ 931881 w 5599413"/>
              <a:gd name="connsiteY0" fmla="*/ 0 h 6488472"/>
              <a:gd name="connsiteX1" fmla="*/ 5591175 w 5599413"/>
              <a:gd name="connsiteY1" fmla="*/ 0 h 6488472"/>
              <a:gd name="connsiteX2" fmla="*/ 5591175 w 5599413"/>
              <a:gd name="connsiteY2" fmla="*/ 0 h 6488472"/>
              <a:gd name="connsiteX3" fmla="*/ 5599413 w 5599413"/>
              <a:gd name="connsiteY3" fmla="*/ 5391775 h 6488472"/>
              <a:gd name="connsiteX4" fmla="*/ 4478060 w 5599413"/>
              <a:gd name="connsiteY4" fmla="*/ 6488413 h 6488472"/>
              <a:gd name="connsiteX5" fmla="*/ 0 w 5599413"/>
              <a:gd name="connsiteY5" fmla="*/ 6480175 h 6488472"/>
              <a:gd name="connsiteX6" fmla="*/ 0 w 5599413"/>
              <a:gd name="connsiteY6" fmla="*/ 6480175 h 6488472"/>
              <a:gd name="connsiteX7" fmla="*/ 0 w 5599413"/>
              <a:gd name="connsiteY7" fmla="*/ 931881 h 6488472"/>
              <a:gd name="connsiteX8" fmla="*/ 931881 w 5599413"/>
              <a:gd name="connsiteY8" fmla="*/ 0 h 6488472"/>
              <a:gd name="connsiteX0" fmla="*/ 931881 w 5599413"/>
              <a:gd name="connsiteY0" fmla="*/ 0 h 6488476"/>
              <a:gd name="connsiteX1" fmla="*/ 5591175 w 5599413"/>
              <a:gd name="connsiteY1" fmla="*/ 0 h 6488476"/>
              <a:gd name="connsiteX2" fmla="*/ 5591175 w 5599413"/>
              <a:gd name="connsiteY2" fmla="*/ 0 h 6488476"/>
              <a:gd name="connsiteX3" fmla="*/ 5599413 w 5599413"/>
              <a:gd name="connsiteY3" fmla="*/ 5391775 h 6488476"/>
              <a:gd name="connsiteX4" fmla="*/ 4478060 w 5599413"/>
              <a:gd name="connsiteY4" fmla="*/ 6488413 h 6488476"/>
              <a:gd name="connsiteX5" fmla="*/ 0 w 5599413"/>
              <a:gd name="connsiteY5" fmla="*/ 6480175 h 6488476"/>
              <a:gd name="connsiteX6" fmla="*/ 0 w 5599413"/>
              <a:gd name="connsiteY6" fmla="*/ 6480175 h 6488476"/>
              <a:gd name="connsiteX7" fmla="*/ 0 w 5599413"/>
              <a:gd name="connsiteY7" fmla="*/ 931881 h 6488476"/>
              <a:gd name="connsiteX8" fmla="*/ 931881 w 5599413"/>
              <a:gd name="connsiteY8" fmla="*/ 0 h 6488476"/>
              <a:gd name="connsiteX0" fmla="*/ 931881 w 5599413"/>
              <a:gd name="connsiteY0" fmla="*/ 0 h 6488487"/>
              <a:gd name="connsiteX1" fmla="*/ 5591175 w 5599413"/>
              <a:gd name="connsiteY1" fmla="*/ 0 h 6488487"/>
              <a:gd name="connsiteX2" fmla="*/ 5591175 w 5599413"/>
              <a:gd name="connsiteY2" fmla="*/ 0 h 6488487"/>
              <a:gd name="connsiteX3" fmla="*/ 5599413 w 5599413"/>
              <a:gd name="connsiteY3" fmla="*/ 5391775 h 6488487"/>
              <a:gd name="connsiteX4" fmla="*/ 4478060 w 5599413"/>
              <a:gd name="connsiteY4" fmla="*/ 6488413 h 6488487"/>
              <a:gd name="connsiteX5" fmla="*/ 0 w 5599413"/>
              <a:gd name="connsiteY5" fmla="*/ 6480175 h 6488487"/>
              <a:gd name="connsiteX6" fmla="*/ 0 w 5599413"/>
              <a:gd name="connsiteY6" fmla="*/ 6480175 h 6488487"/>
              <a:gd name="connsiteX7" fmla="*/ 0 w 5599413"/>
              <a:gd name="connsiteY7" fmla="*/ 931881 h 6488487"/>
              <a:gd name="connsiteX8" fmla="*/ 931881 w 5599413"/>
              <a:gd name="connsiteY8" fmla="*/ 0 h 6488487"/>
              <a:gd name="connsiteX0" fmla="*/ 931881 w 5599413"/>
              <a:gd name="connsiteY0" fmla="*/ 0 h 6488478"/>
              <a:gd name="connsiteX1" fmla="*/ 5591175 w 5599413"/>
              <a:gd name="connsiteY1" fmla="*/ 0 h 6488478"/>
              <a:gd name="connsiteX2" fmla="*/ 5591175 w 5599413"/>
              <a:gd name="connsiteY2" fmla="*/ 0 h 6488478"/>
              <a:gd name="connsiteX3" fmla="*/ 5599413 w 5599413"/>
              <a:gd name="connsiteY3" fmla="*/ 5391775 h 6488478"/>
              <a:gd name="connsiteX4" fmla="*/ 4478060 w 5599413"/>
              <a:gd name="connsiteY4" fmla="*/ 6488413 h 6488478"/>
              <a:gd name="connsiteX5" fmla="*/ 0 w 5599413"/>
              <a:gd name="connsiteY5" fmla="*/ 6480175 h 6488478"/>
              <a:gd name="connsiteX6" fmla="*/ 0 w 5599413"/>
              <a:gd name="connsiteY6" fmla="*/ 6480175 h 6488478"/>
              <a:gd name="connsiteX7" fmla="*/ 0 w 5599413"/>
              <a:gd name="connsiteY7" fmla="*/ 931881 h 6488478"/>
              <a:gd name="connsiteX8" fmla="*/ 931881 w 5599413"/>
              <a:gd name="connsiteY8" fmla="*/ 0 h 6488478"/>
              <a:gd name="connsiteX0" fmla="*/ 1054177 w 5599413"/>
              <a:gd name="connsiteY0" fmla="*/ 0 h 6488478"/>
              <a:gd name="connsiteX1" fmla="*/ 5591175 w 5599413"/>
              <a:gd name="connsiteY1" fmla="*/ 0 h 6488478"/>
              <a:gd name="connsiteX2" fmla="*/ 5591175 w 5599413"/>
              <a:gd name="connsiteY2" fmla="*/ 0 h 6488478"/>
              <a:gd name="connsiteX3" fmla="*/ 5599413 w 5599413"/>
              <a:gd name="connsiteY3" fmla="*/ 5391775 h 6488478"/>
              <a:gd name="connsiteX4" fmla="*/ 4478060 w 5599413"/>
              <a:gd name="connsiteY4" fmla="*/ 6488413 h 6488478"/>
              <a:gd name="connsiteX5" fmla="*/ 0 w 5599413"/>
              <a:gd name="connsiteY5" fmla="*/ 6480175 h 6488478"/>
              <a:gd name="connsiteX6" fmla="*/ 0 w 5599413"/>
              <a:gd name="connsiteY6" fmla="*/ 6480175 h 6488478"/>
              <a:gd name="connsiteX7" fmla="*/ 0 w 5599413"/>
              <a:gd name="connsiteY7" fmla="*/ 931881 h 6488478"/>
              <a:gd name="connsiteX8" fmla="*/ 1054177 w 5599413"/>
              <a:gd name="connsiteY8" fmla="*/ 0 h 6488478"/>
              <a:gd name="connsiteX0" fmla="*/ 1054177 w 5599413"/>
              <a:gd name="connsiteY0" fmla="*/ 0 h 6488478"/>
              <a:gd name="connsiteX1" fmla="*/ 5591175 w 5599413"/>
              <a:gd name="connsiteY1" fmla="*/ 0 h 6488478"/>
              <a:gd name="connsiteX2" fmla="*/ 5591175 w 5599413"/>
              <a:gd name="connsiteY2" fmla="*/ 0 h 6488478"/>
              <a:gd name="connsiteX3" fmla="*/ 5599413 w 5599413"/>
              <a:gd name="connsiteY3" fmla="*/ 5391775 h 6488478"/>
              <a:gd name="connsiteX4" fmla="*/ 4478060 w 5599413"/>
              <a:gd name="connsiteY4" fmla="*/ 6488413 h 6488478"/>
              <a:gd name="connsiteX5" fmla="*/ 0 w 5599413"/>
              <a:gd name="connsiteY5" fmla="*/ 6480175 h 6488478"/>
              <a:gd name="connsiteX6" fmla="*/ 0 w 5599413"/>
              <a:gd name="connsiteY6" fmla="*/ 6480175 h 6488478"/>
              <a:gd name="connsiteX7" fmla="*/ 0 w 5599413"/>
              <a:gd name="connsiteY7" fmla="*/ 944040 h 6488478"/>
              <a:gd name="connsiteX8" fmla="*/ 1054177 w 5599413"/>
              <a:gd name="connsiteY8" fmla="*/ 0 h 6488478"/>
              <a:gd name="connsiteX0" fmla="*/ 1054177 w 5599413"/>
              <a:gd name="connsiteY0" fmla="*/ 0 h 6488478"/>
              <a:gd name="connsiteX1" fmla="*/ 5591175 w 5599413"/>
              <a:gd name="connsiteY1" fmla="*/ 0 h 6488478"/>
              <a:gd name="connsiteX2" fmla="*/ 5591175 w 5599413"/>
              <a:gd name="connsiteY2" fmla="*/ 0 h 6488478"/>
              <a:gd name="connsiteX3" fmla="*/ 5599413 w 5599413"/>
              <a:gd name="connsiteY3" fmla="*/ 5391775 h 6488478"/>
              <a:gd name="connsiteX4" fmla="*/ 4478060 w 5599413"/>
              <a:gd name="connsiteY4" fmla="*/ 6488413 h 6488478"/>
              <a:gd name="connsiteX5" fmla="*/ 0 w 5599413"/>
              <a:gd name="connsiteY5" fmla="*/ 6480175 h 6488478"/>
              <a:gd name="connsiteX6" fmla="*/ 0 w 5599413"/>
              <a:gd name="connsiteY6" fmla="*/ 6480175 h 6488478"/>
              <a:gd name="connsiteX7" fmla="*/ 0 w 5599413"/>
              <a:gd name="connsiteY7" fmla="*/ 944040 h 6488478"/>
              <a:gd name="connsiteX8" fmla="*/ 1054177 w 5599413"/>
              <a:gd name="connsiteY8" fmla="*/ 0 h 6488478"/>
              <a:gd name="connsiteX0" fmla="*/ 1054177 w 5599413"/>
              <a:gd name="connsiteY0" fmla="*/ 0 h 6488478"/>
              <a:gd name="connsiteX1" fmla="*/ 5591175 w 5599413"/>
              <a:gd name="connsiteY1" fmla="*/ 0 h 6488478"/>
              <a:gd name="connsiteX2" fmla="*/ 5591175 w 5599413"/>
              <a:gd name="connsiteY2" fmla="*/ 0 h 6488478"/>
              <a:gd name="connsiteX3" fmla="*/ 5599413 w 5599413"/>
              <a:gd name="connsiteY3" fmla="*/ 5391775 h 6488478"/>
              <a:gd name="connsiteX4" fmla="*/ 4478060 w 5599413"/>
              <a:gd name="connsiteY4" fmla="*/ 6488413 h 6488478"/>
              <a:gd name="connsiteX5" fmla="*/ 0 w 5599413"/>
              <a:gd name="connsiteY5" fmla="*/ 6480175 h 6488478"/>
              <a:gd name="connsiteX6" fmla="*/ 0 w 5599413"/>
              <a:gd name="connsiteY6" fmla="*/ 6480175 h 6488478"/>
              <a:gd name="connsiteX7" fmla="*/ 0 w 5599413"/>
              <a:gd name="connsiteY7" fmla="*/ 944040 h 6488478"/>
              <a:gd name="connsiteX8" fmla="*/ 1054177 w 5599413"/>
              <a:gd name="connsiteY8" fmla="*/ 0 h 6488478"/>
              <a:gd name="connsiteX0" fmla="*/ 1054943 w 5600179"/>
              <a:gd name="connsiteY0" fmla="*/ 0 h 6488478"/>
              <a:gd name="connsiteX1" fmla="*/ 5591941 w 5600179"/>
              <a:gd name="connsiteY1" fmla="*/ 0 h 6488478"/>
              <a:gd name="connsiteX2" fmla="*/ 5591941 w 5600179"/>
              <a:gd name="connsiteY2" fmla="*/ 0 h 6488478"/>
              <a:gd name="connsiteX3" fmla="*/ 5600179 w 5600179"/>
              <a:gd name="connsiteY3" fmla="*/ 5391775 h 6488478"/>
              <a:gd name="connsiteX4" fmla="*/ 4478826 w 5600179"/>
              <a:gd name="connsiteY4" fmla="*/ 6488413 h 6488478"/>
              <a:gd name="connsiteX5" fmla="*/ 766 w 5600179"/>
              <a:gd name="connsiteY5" fmla="*/ 6480175 h 6488478"/>
              <a:gd name="connsiteX6" fmla="*/ 766 w 5600179"/>
              <a:gd name="connsiteY6" fmla="*/ 6480175 h 6488478"/>
              <a:gd name="connsiteX7" fmla="*/ 766 w 5600179"/>
              <a:gd name="connsiteY7" fmla="*/ 944040 h 6488478"/>
              <a:gd name="connsiteX8" fmla="*/ 1054943 w 5600179"/>
              <a:gd name="connsiteY8" fmla="*/ 0 h 6488478"/>
              <a:gd name="connsiteX0" fmla="*/ 1345771 w 5599942"/>
              <a:gd name="connsiteY0" fmla="*/ 0 h 6505499"/>
              <a:gd name="connsiteX1" fmla="*/ 5591704 w 5599942"/>
              <a:gd name="connsiteY1" fmla="*/ 17021 h 6505499"/>
              <a:gd name="connsiteX2" fmla="*/ 5591704 w 5599942"/>
              <a:gd name="connsiteY2" fmla="*/ 17021 h 6505499"/>
              <a:gd name="connsiteX3" fmla="*/ 5599942 w 5599942"/>
              <a:gd name="connsiteY3" fmla="*/ 5408796 h 6505499"/>
              <a:gd name="connsiteX4" fmla="*/ 4478589 w 5599942"/>
              <a:gd name="connsiteY4" fmla="*/ 6505434 h 6505499"/>
              <a:gd name="connsiteX5" fmla="*/ 529 w 5599942"/>
              <a:gd name="connsiteY5" fmla="*/ 6497196 h 6505499"/>
              <a:gd name="connsiteX6" fmla="*/ 529 w 5599942"/>
              <a:gd name="connsiteY6" fmla="*/ 6497196 h 6505499"/>
              <a:gd name="connsiteX7" fmla="*/ 529 w 5599942"/>
              <a:gd name="connsiteY7" fmla="*/ 961061 h 6505499"/>
              <a:gd name="connsiteX8" fmla="*/ 1345771 w 5599942"/>
              <a:gd name="connsiteY8" fmla="*/ 0 h 6505499"/>
              <a:gd name="connsiteX0" fmla="*/ 1346082 w 5600253"/>
              <a:gd name="connsiteY0" fmla="*/ 0 h 6505499"/>
              <a:gd name="connsiteX1" fmla="*/ 5592015 w 5600253"/>
              <a:gd name="connsiteY1" fmla="*/ 17021 h 6505499"/>
              <a:gd name="connsiteX2" fmla="*/ 5592015 w 5600253"/>
              <a:gd name="connsiteY2" fmla="*/ 17021 h 6505499"/>
              <a:gd name="connsiteX3" fmla="*/ 5600253 w 5600253"/>
              <a:gd name="connsiteY3" fmla="*/ 5408796 h 6505499"/>
              <a:gd name="connsiteX4" fmla="*/ 4478900 w 5600253"/>
              <a:gd name="connsiteY4" fmla="*/ 6505434 h 6505499"/>
              <a:gd name="connsiteX5" fmla="*/ 840 w 5600253"/>
              <a:gd name="connsiteY5" fmla="*/ 6497196 h 6505499"/>
              <a:gd name="connsiteX6" fmla="*/ 840 w 5600253"/>
              <a:gd name="connsiteY6" fmla="*/ 6497196 h 6505499"/>
              <a:gd name="connsiteX7" fmla="*/ 840 w 5600253"/>
              <a:gd name="connsiteY7" fmla="*/ 961061 h 6505499"/>
              <a:gd name="connsiteX8" fmla="*/ 1346082 w 5600253"/>
              <a:gd name="connsiteY8" fmla="*/ 0 h 6505499"/>
              <a:gd name="connsiteX0" fmla="*/ 1346082 w 5600253"/>
              <a:gd name="connsiteY0" fmla="*/ 0 h 6505499"/>
              <a:gd name="connsiteX1" fmla="*/ 5592015 w 5600253"/>
              <a:gd name="connsiteY1" fmla="*/ 17021 h 6505499"/>
              <a:gd name="connsiteX2" fmla="*/ 5592015 w 5600253"/>
              <a:gd name="connsiteY2" fmla="*/ 17021 h 6505499"/>
              <a:gd name="connsiteX3" fmla="*/ 5600253 w 5600253"/>
              <a:gd name="connsiteY3" fmla="*/ 5408796 h 6505499"/>
              <a:gd name="connsiteX4" fmla="*/ 4478900 w 5600253"/>
              <a:gd name="connsiteY4" fmla="*/ 6505434 h 6505499"/>
              <a:gd name="connsiteX5" fmla="*/ 840 w 5600253"/>
              <a:gd name="connsiteY5" fmla="*/ 6497196 h 6505499"/>
              <a:gd name="connsiteX6" fmla="*/ 840 w 5600253"/>
              <a:gd name="connsiteY6" fmla="*/ 6497196 h 6505499"/>
              <a:gd name="connsiteX7" fmla="*/ 840 w 5600253"/>
              <a:gd name="connsiteY7" fmla="*/ 1241922 h 6505499"/>
              <a:gd name="connsiteX8" fmla="*/ 1346082 w 5600253"/>
              <a:gd name="connsiteY8" fmla="*/ 0 h 6505499"/>
              <a:gd name="connsiteX0" fmla="*/ 1345242 w 5599413"/>
              <a:gd name="connsiteY0" fmla="*/ 0 h 6505499"/>
              <a:gd name="connsiteX1" fmla="*/ 5591175 w 5599413"/>
              <a:gd name="connsiteY1" fmla="*/ 17021 h 6505499"/>
              <a:gd name="connsiteX2" fmla="*/ 5591175 w 5599413"/>
              <a:gd name="connsiteY2" fmla="*/ 17021 h 6505499"/>
              <a:gd name="connsiteX3" fmla="*/ 5599413 w 5599413"/>
              <a:gd name="connsiteY3" fmla="*/ 5408796 h 6505499"/>
              <a:gd name="connsiteX4" fmla="*/ 4478060 w 5599413"/>
              <a:gd name="connsiteY4" fmla="*/ 6505434 h 6505499"/>
              <a:gd name="connsiteX5" fmla="*/ 0 w 5599413"/>
              <a:gd name="connsiteY5" fmla="*/ 6497196 h 6505499"/>
              <a:gd name="connsiteX6" fmla="*/ 0 w 5599413"/>
              <a:gd name="connsiteY6" fmla="*/ 6497196 h 6505499"/>
              <a:gd name="connsiteX7" fmla="*/ 0 w 5599413"/>
              <a:gd name="connsiteY7" fmla="*/ 1241922 h 6505499"/>
              <a:gd name="connsiteX8" fmla="*/ 1345242 w 5599413"/>
              <a:gd name="connsiteY8" fmla="*/ 0 h 6505499"/>
              <a:gd name="connsiteX0" fmla="*/ 1362363 w 5599413"/>
              <a:gd name="connsiteY0" fmla="*/ 0 h 6505499"/>
              <a:gd name="connsiteX1" fmla="*/ 5591175 w 5599413"/>
              <a:gd name="connsiteY1" fmla="*/ 17021 h 6505499"/>
              <a:gd name="connsiteX2" fmla="*/ 5591175 w 5599413"/>
              <a:gd name="connsiteY2" fmla="*/ 17021 h 6505499"/>
              <a:gd name="connsiteX3" fmla="*/ 5599413 w 5599413"/>
              <a:gd name="connsiteY3" fmla="*/ 5408796 h 6505499"/>
              <a:gd name="connsiteX4" fmla="*/ 4478060 w 5599413"/>
              <a:gd name="connsiteY4" fmla="*/ 6505434 h 6505499"/>
              <a:gd name="connsiteX5" fmla="*/ 0 w 5599413"/>
              <a:gd name="connsiteY5" fmla="*/ 6497196 h 6505499"/>
              <a:gd name="connsiteX6" fmla="*/ 0 w 5599413"/>
              <a:gd name="connsiteY6" fmla="*/ 6497196 h 6505499"/>
              <a:gd name="connsiteX7" fmla="*/ 0 w 5599413"/>
              <a:gd name="connsiteY7" fmla="*/ 1241922 h 6505499"/>
              <a:gd name="connsiteX8" fmla="*/ 1362363 w 5599413"/>
              <a:gd name="connsiteY8" fmla="*/ 0 h 6505499"/>
              <a:gd name="connsiteX0" fmla="*/ 1362363 w 5599413"/>
              <a:gd name="connsiteY0" fmla="*/ 0 h 6505499"/>
              <a:gd name="connsiteX1" fmla="*/ 5591175 w 5599413"/>
              <a:gd name="connsiteY1" fmla="*/ 17021 h 6505499"/>
              <a:gd name="connsiteX2" fmla="*/ 5591175 w 5599413"/>
              <a:gd name="connsiteY2" fmla="*/ 17021 h 6505499"/>
              <a:gd name="connsiteX3" fmla="*/ 5599413 w 5599413"/>
              <a:gd name="connsiteY3" fmla="*/ 5408796 h 6505499"/>
              <a:gd name="connsiteX4" fmla="*/ 4478060 w 5599413"/>
              <a:gd name="connsiteY4" fmla="*/ 6505434 h 6505499"/>
              <a:gd name="connsiteX5" fmla="*/ 0 w 5599413"/>
              <a:gd name="connsiteY5" fmla="*/ 6497196 h 6505499"/>
              <a:gd name="connsiteX6" fmla="*/ 0 w 5599413"/>
              <a:gd name="connsiteY6" fmla="*/ 6497196 h 6505499"/>
              <a:gd name="connsiteX7" fmla="*/ 0 w 5599413"/>
              <a:gd name="connsiteY7" fmla="*/ 1241922 h 6505499"/>
              <a:gd name="connsiteX8" fmla="*/ 1362363 w 5599413"/>
              <a:gd name="connsiteY8" fmla="*/ 0 h 6505499"/>
              <a:gd name="connsiteX0" fmla="*/ 1362363 w 5599413"/>
              <a:gd name="connsiteY0" fmla="*/ 0 h 6505499"/>
              <a:gd name="connsiteX1" fmla="*/ 5591175 w 5599413"/>
              <a:gd name="connsiteY1" fmla="*/ 17021 h 6505499"/>
              <a:gd name="connsiteX2" fmla="*/ 5591175 w 5599413"/>
              <a:gd name="connsiteY2" fmla="*/ 17021 h 6505499"/>
              <a:gd name="connsiteX3" fmla="*/ 5599413 w 5599413"/>
              <a:gd name="connsiteY3" fmla="*/ 5408796 h 6505499"/>
              <a:gd name="connsiteX4" fmla="*/ 4478060 w 5599413"/>
              <a:gd name="connsiteY4" fmla="*/ 6505434 h 6505499"/>
              <a:gd name="connsiteX5" fmla="*/ 0 w 5599413"/>
              <a:gd name="connsiteY5" fmla="*/ 6497196 h 6505499"/>
              <a:gd name="connsiteX6" fmla="*/ 0 w 5599413"/>
              <a:gd name="connsiteY6" fmla="*/ 6497196 h 6505499"/>
              <a:gd name="connsiteX7" fmla="*/ 0 w 5599413"/>
              <a:gd name="connsiteY7" fmla="*/ 1241922 h 6505499"/>
              <a:gd name="connsiteX8" fmla="*/ 1362363 w 5599413"/>
              <a:gd name="connsiteY8" fmla="*/ 0 h 6505499"/>
              <a:gd name="connsiteX0" fmla="*/ 1362363 w 5599413"/>
              <a:gd name="connsiteY0" fmla="*/ 0 h 6505499"/>
              <a:gd name="connsiteX1" fmla="*/ 5591175 w 5599413"/>
              <a:gd name="connsiteY1" fmla="*/ 17021 h 6505499"/>
              <a:gd name="connsiteX2" fmla="*/ 5591175 w 5599413"/>
              <a:gd name="connsiteY2" fmla="*/ 17021 h 6505499"/>
              <a:gd name="connsiteX3" fmla="*/ 5599413 w 5599413"/>
              <a:gd name="connsiteY3" fmla="*/ 5408796 h 6505499"/>
              <a:gd name="connsiteX4" fmla="*/ 4478060 w 5599413"/>
              <a:gd name="connsiteY4" fmla="*/ 6505434 h 6505499"/>
              <a:gd name="connsiteX5" fmla="*/ 0 w 5599413"/>
              <a:gd name="connsiteY5" fmla="*/ 6497196 h 6505499"/>
              <a:gd name="connsiteX6" fmla="*/ 0 w 5599413"/>
              <a:gd name="connsiteY6" fmla="*/ 6497196 h 6505499"/>
              <a:gd name="connsiteX7" fmla="*/ 0 w 5599413"/>
              <a:gd name="connsiteY7" fmla="*/ 1241922 h 6505499"/>
              <a:gd name="connsiteX8" fmla="*/ 1362363 w 5599413"/>
              <a:gd name="connsiteY8" fmla="*/ 0 h 6505499"/>
              <a:gd name="connsiteX0" fmla="*/ 1376418 w 5599413"/>
              <a:gd name="connsiteY0" fmla="*/ 3939 h 6488478"/>
              <a:gd name="connsiteX1" fmla="*/ 5591175 w 5599413"/>
              <a:gd name="connsiteY1" fmla="*/ 0 h 6488478"/>
              <a:gd name="connsiteX2" fmla="*/ 5591175 w 5599413"/>
              <a:gd name="connsiteY2" fmla="*/ 0 h 6488478"/>
              <a:gd name="connsiteX3" fmla="*/ 5599413 w 5599413"/>
              <a:gd name="connsiteY3" fmla="*/ 5391775 h 6488478"/>
              <a:gd name="connsiteX4" fmla="*/ 4478060 w 5599413"/>
              <a:gd name="connsiteY4" fmla="*/ 6488413 h 6488478"/>
              <a:gd name="connsiteX5" fmla="*/ 0 w 5599413"/>
              <a:gd name="connsiteY5" fmla="*/ 6480175 h 6488478"/>
              <a:gd name="connsiteX6" fmla="*/ 0 w 5599413"/>
              <a:gd name="connsiteY6" fmla="*/ 6480175 h 6488478"/>
              <a:gd name="connsiteX7" fmla="*/ 0 w 5599413"/>
              <a:gd name="connsiteY7" fmla="*/ 1224901 h 6488478"/>
              <a:gd name="connsiteX8" fmla="*/ 1376418 w 5599413"/>
              <a:gd name="connsiteY8" fmla="*/ 3939 h 6488478"/>
              <a:gd name="connsiteX0" fmla="*/ 1346236 w 5599413"/>
              <a:gd name="connsiteY0" fmla="*/ 0 h 6490540"/>
              <a:gd name="connsiteX1" fmla="*/ 5591175 w 5599413"/>
              <a:gd name="connsiteY1" fmla="*/ 2062 h 6490540"/>
              <a:gd name="connsiteX2" fmla="*/ 5591175 w 5599413"/>
              <a:gd name="connsiteY2" fmla="*/ 2062 h 6490540"/>
              <a:gd name="connsiteX3" fmla="*/ 5599413 w 5599413"/>
              <a:gd name="connsiteY3" fmla="*/ 5393837 h 6490540"/>
              <a:gd name="connsiteX4" fmla="*/ 4478060 w 5599413"/>
              <a:gd name="connsiteY4" fmla="*/ 6490475 h 6490540"/>
              <a:gd name="connsiteX5" fmla="*/ 0 w 5599413"/>
              <a:gd name="connsiteY5" fmla="*/ 6482237 h 6490540"/>
              <a:gd name="connsiteX6" fmla="*/ 0 w 5599413"/>
              <a:gd name="connsiteY6" fmla="*/ 6482237 h 6490540"/>
              <a:gd name="connsiteX7" fmla="*/ 0 w 5599413"/>
              <a:gd name="connsiteY7" fmla="*/ 1226963 h 6490540"/>
              <a:gd name="connsiteX8" fmla="*/ 1346236 w 5599413"/>
              <a:gd name="connsiteY8" fmla="*/ 0 h 6490540"/>
              <a:gd name="connsiteX0" fmla="*/ 1346236 w 5599413"/>
              <a:gd name="connsiteY0" fmla="*/ 22 h 6490562"/>
              <a:gd name="connsiteX1" fmla="*/ 5591175 w 5599413"/>
              <a:gd name="connsiteY1" fmla="*/ 2084 h 6490562"/>
              <a:gd name="connsiteX2" fmla="*/ 5591175 w 5599413"/>
              <a:gd name="connsiteY2" fmla="*/ 2084 h 6490562"/>
              <a:gd name="connsiteX3" fmla="*/ 5599413 w 5599413"/>
              <a:gd name="connsiteY3" fmla="*/ 5393859 h 6490562"/>
              <a:gd name="connsiteX4" fmla="*/ 4478060 w 5599413"/>
              <a:gd name="connsiteY4" fmla="*/ 6490497 h 6490562"/>
              <a:gd name="connsiteX5" fmla="*/ 0 w 5599413"/>
              <a:gd name="connsiteY5" fmla="*/ 6482259 h 6490562"/>
              <a:gd name="connsiteX6" fmla="*/ 0 w 5599413"/>
              <a:gd name="connsiteY6" fmla="*/ 6482259 h 6490562"/>
              <a:gd name="connsiteX7" fmla="*/ 0 w 5599413"/>
              <a:gd name="connsiteY7" fmla="*/ 1226985 h 6490562"/>
              <a:gd name="connsiteX8" fmla="*/ 1346236 w 5599413"/>
              <a:gd name="connsiteY8" fmla="*/ 22 h 6490562"/>
              <a:gd name="connsiteX0" fmla="*/ 1346304 w 5599481"/>
              <a:gd name="connsiteY0" fmla="*/ 20 h 6490560"/>
              <a:gd name="connsiteX1" fmla="*/ 5591243 w 5599481"/>
              <a:gd name="connsiteY1" fmla="*/ 2082 h 6490560"/>
              <a:gd name="connsiteX2" fmla="*/ 5591243 w 5599481"/>
              <a:gd name="connsiteY2" fmla="*/ 2082 h 6490560"/>
              <a:gd name="connsiteX3" fmla="*/ 5599481 w 5599481"/>
              <a:gd name="connsiteY3" fmla="*/ 5393857 h 6490560"/>
              <a:gd name="connsiteX4" fmla="*/ 4478128 w 5599481"/>
              <a:gd name="connsiteY4" fmla="*/ 6490495 h 6490560"/>
              <a:gd name="connsiteX5" fmla="*/ 68 w 5599481"/>
              <a:gd name="connsiteY5" fmla="*/ 6482257 h 6490560"/>
              <a:gd name="connsiteX6" fmla="*/ 68 w 5599481"/>
              <a:gd name="connsiteY6" fmla="*/ 6482257 h 6490560"/>
              <a:gd name="connsiteX7" fmla="*/ 68 w 5599481"/>
              <a:gd name="connsiteY7" fmla="*/ 1226983 h 6490560"/>
              <a:gd name="connsiteX8" fmla="*/ 1346304 w 5599481"/>
              <a:gd name="connsiteY8" fmla="*/ 20 h 6490560"/>
              <a:gd name="connsiteX0" fmla="*/ 1536725 w 5705393"/>
              <a:gd name="connsiteY0" fmla="*/ 56 h 6496596"/>
              <a:gd name="connsiteX1" fmla="*/ 5697155 w 5705393"/>
              <a:gd name="connsiteY1" fmla="*/ 8118 h 6496596"/>
              <a:gd name="connsiteX2" fmla="*/ 5697155 w 5705393"/>
              <a:gd name="connsiteY2" fmla="*/ 8118 h 6496596"/>
              <a:gd name="connsiteX3" fmla="*/ 5705393 w 5705393"/>
              <a:gd name="connsiteY3" fmla="*/ 5399893 h 6496596"/>
              <a:gd name="connsiteX4" fmla="*/ 4584040 w 5705393"/>
              <a:gd name="connsiteY4" fmla="*/ 6496531 h 6496596"/>
              <a:gd name="connsiteX5" fmla="*/ 105980 w 5705393"/>
              <a:gd name="connsiteY5" fmla="*/ 6488293 h 6496596"/>
              <a:gd name="connsiteX6" fmla="*/ 105980 w 5705393"/>
              <a:gd name="connsiteY6" fmla="*/ 6488293 h 6496596"/>
              <a:gd name="connsiteX7" fmla="*/ 105980 w 5705393"/>
              <a:gd name="connsiteY7" fmla="*/ 1233019 h 6496596"/>
              <a:gd name="connsiteX8" fmla="*/ 1536725 w 5705393"/>
              <a:gd name="connsiteY8" fmla="*/ 56 h 6496596"/>
              <a:gd name="connsiteX0" fmla="*/ 1430760 w 5599428"/>
              <a:gd name="connsiteY0" fmla="*/ 22 h 6496562"/>
              <a:gd name="connsiteX1" fmla="*/ 5591190 w 5599428"/>
              <a:gd name="connsiteY1" fmla="*/ 8084 h 6496562"/>
              <a:gd name="connsiteX2" fmla="*/ 5591190 w 5599428"/>
              <a:gd name="connsiteY2" fmla="*/ 8084 h 6496562"/>
              <a:gd name="connsiteX3" fmla="*/ 5599428 w 5599428"/>
              <a:gd name="connsiteY3" fmla="*/ 5399859 h 6496562"/>
              <a:gd name="connsiteX4" fmla="*/ 4478075 w 5599428"/>
              <a:gd name="connsiteY4" fmla="*/ 6496497 h 6496562"/>
              <a:gd name="connsiteX5" fmla="*/ 15 w 5599428"/>
              <a:gd name="connsiteY5" fmla="*/ 6488259 h 6496562"/>
              <a:gd name="connsiteX6" fmla="*/ 15 w 5599428"/>
              <a:gd name="connsiteY6" fmla="*/ 6488259 h 6496562"/>
              <a:gd name="connsiteX7" fmla="*/ 15 w 5599428"/>
              <a:gd name="connsiteY7" fmla="*/ 1232985 h 6496562"/>
              <a:gd name="connsiteX8" fmla="*/ 1430760 w 5599428"/>
              <a:gd name="connsiteY8" fmla="*/ 22 h 6496562"/>
              <a:gd name="connsiteX0" fmla="*/ 1430762 w 5599430"/>
              <a:gd name="connsiteY0" fmla="*/ 0 h 6496540"/>
              <a:gd name="connsiteX1" fmla="*/ 5591192 w 5599430"/>
              <a:gd name="connsiteY1" fmla="*/ 8062 h 6496540"/>
              <a:gd name="connsiteX2" fmla="*/ 5591192 w 5599430"/>
              <a:gd name="connsiteY2" fmla="*/ 8062 h 6496540"/>
              <a:gd name="connsiteX3" fmla="*/ 5599430 w 5599430"/>
              <a:gd name="connsiteY3" fmla="*/ 5399837 h 6496540"/>
              <a:gd name="connsiteX4" fmla="*/ 4478077 w 5599430"/>
              <a:gd name="connsiteY4" fmla="*/ 6496475 h 6496540"/>
              <a:gd name="connsiteX5" fmla="*/ 17 w 5599430"/>
              <a:gd name="connsiteY5" fmla="*/ 6488237 h 6496540"/>
              <a:gd name="connsiteX6" fmla="*/ 17 w 5599430"/>
              <a:gd name="connsiteY6" fmla="*/ 6488237 h 6496540"/>
              <a:gd name="connsiteX7" fmla="*/ 17 w 5599430"/>
              <a:gd name="connsiteY7" fmla="*/ 1232963 h 6496540"/>
              <a:gd name="connsiteX8" fmla="*/ 1430762 w 5599430"/>
              <a:gd name="connsiteY8" fmla="*/ 0 h 6496540"/>
              <a:gd name="connsiteX0" fmla="*/ 1355185 w 5692873"/>
              <a:gd name="connsiteY0" fmla="*/ 0 h 6490539"/>
              <a:gd name="connsiteX1" fmla="*/ 5684635 w 5692873"/>
              <a:gd name="connsiteY1" fmla="*/ 2061 h 6490539"/>
              <a:gd name="connsiteX2" fmla="*/ 5684635 w 5692873"/>
              <a:gd name="connsiteY2" fmla="*/ 2061 h 6490539"/>
              <a:gd name="connsiteX3" fmla="*/ 5692873 w 5692873"/>
              <a:gd name="connsiteY3" fmla="*/ 5393836 h 6490539"/>
              <a:gd name="connsiteX4" fmla="*/ 4571520 w 5692873"/>
              <a:gd name="connsiteY4" fmla="*/ 6490474 h 6490539"/>
              <a:gd name="connsiteX5" fmla="*/ 93460 w 5692873"/>
              <a:gd name="connsiteY5" fmla="*/ 6482236 h 6490539"/>
              <a:gd name="connsiteX6" fmla="*/ 93460 w 5692873"/>
              <a:gd name="connsiteY6" fmla="*/ 6482236 h 6490539"/>
              <a:gd name="connsiteX7" fmla="*/ 93460 w 5692873"/>
              <a:gd name="connsiteY7" fmla="*/ 1226962 h 6490539"/>
              <a:gd name="connsiteX8" fmla="*/ 1355185 w 5692873"/>
              <a:gd name="connsiteY8" fmla="*/ 0 h 6490539"/>
              <a:gd name="connsiteX0" fmla="*/ 1355185 w 5692873"/>
              <a:gd name="connsiteY0" fmla="*/ 0 h 6490539"/>
              <a:gd name="connsiteX1" fmla="*/ 5684635 w 5692873"/>
              <a:gd name="connsiteY1" fmla="*/ 2061 h 6490539"/>
              <a:gd name="connsiteX2" fmla="*/ 5684635 w 5692873"/>
              <a:gd name="connsiteY2" fmla="*/ 2061 h 6490539"/>
              <a:gd name="connsiteX3" fmla="*/ 5692873 w 5692873"/>
              <a:gd name="connsiteY3" fmla="*/ 5393836 h 6490539"/>
              <a:gd name="connsiteX4" fmla="*/ 4571520 w 5692873"/>
              <a:gd name="connsiteY4" fmla="*/ 6490474 h 6490539"/>
              <a:gd name="connsiteX5" fmla="*/ 93460 w 5692873"/>
              <a:gd name="connsiteY5" fmla="*/ 6482236 h 6490539"/>
              <a:gd name="connsiteX6" fmla="*/ 93460 w 5692873"/>
              <a:gd name="connsiteY6" fmla="*/ 6482236 h 6490539"/>
              <a:gd name="connsiteX7" fmla="*/ 93460 w 5692873"/>
              <a:gd name="connsiteY7" fmla="*/ 1226962 h 6490539"/>
              <a:gd name="connsiteX8" fmla="*/ 1355185 w 5692873"/>
              <a:gd name="connsiteY8" fmla="*/ 0 h 6490539"/>
              <a:gd name="connsiteX0" fmla="*/ 1261727 w 5599415"/>
              <a:gd name="connsiteY0" fmla="*/ 0 h 6490539"/>
              <a:gd name="connsiteX1" fmla="*/ 5591177 w 5599415"/>
              <a:gd name="connsiteY1" fmla="*/ 2061 h 6490539"/>
              <a:gd name="connsiteX2" fmla="*/ 5591177 w 5599415"/>
              <a:gd name="connsiteY2" fmla="*/ 2061 h 6490539"/>
              <a:gd name="connsiteX3" fmla="*/ 5599415 w 5599415"/>
              <a:gd name="connsiteY3" fmla="*/ 5393836 h 6490539"/>
              <a:gd name="connsiteX4" fmla="*/ 4478062 w 5599415"/>
              <a:gd name="connsiteY4" fmla="*/ 6490474 h 6490539"/>
              <a:gd name="connsiteX5" fmla="*/ 2 w 5599415"/>
              <a:gd name="connsiteY5" fmla="*/ 6482236 h 6490539"/>
              <a:gd name="connsiteX6" fmla="*/ 2 w 5599415"/>
              <a:gd name="connsiteY6" fmla="*/ 6482236 h 6490539"/>
              <a:gd name="connsiteX7" fmla="*/ 2 w 5599415"/>
              <a:gd name="connsiteY7" fmla="*/ 1226962 h 6490539"/>
              <a:gd name="connsiteX8" fmla="*/ 1261727 w 5599415"/>
              <a:gd name="connsiteY8" fmla="*/ 0 h 6490539"/>
              <a:gd name="connsiteX0" fmla="*/ 1261728 w 5599416"/>
              <a:gd name="connsiteY0" fmla="*/ 0 h 6490539"/>
              <a:gd name="connsiteX1" fmla="*/ 5591178 w 5599416"/>
              <a:gd name="connsiteY1" fmla="*/ 2061 h 6490539"/>
              <a:gd name="connsiteX2" fmla="*/ 5591178 w 5599416"/>
              <a:gd name="connsiteY2" fmla="*/ 2061 h 6490539"/>
              <a:gd name="connsiteX3" fmla="*/ 5599416 w 5599416"/>
              <a:gd name="connsiteY3" fmla="*/ 5393836 h 6490539"/>
              <a:gd name="connsiteX4" fmla="*/ 4478063 w 5599416"/>
              <a:gd name="connsiteY4" fmla="*/ 6490474 h 6490539"/>
              <a:gd name="connsiteX5" fmla="*/ 3 w 5599416"/>
              <a:gd name="connsiteY5" fmla="*/ 6482236 h 6490539"/>
              <a:gd name="connsiteX6" fmla="*/ 3 w 5599416"/>
              <a:gd name="connsiteY6" fmla="*/ 6482236 h 6490539"/>
              <a:gd name="connsiteX7" fmla="*/ 3 w 5599416"/>
              <a:gd name="connsiteY7" fmla="*/ 1226962 h 6490539"/>
              <a:gd name="connsiteX8" fmla="*/ 1261728 w 5599416"/>
              <a:gd name="connsiteY8" fmla="*/ 0 h 6490539"/>
              <a:gd name="connsiteX0" fmla="*/ 1263969 w 5601657"/>
              <a:gd name="connsiteY0" fmla="*/ 0 h 6490539"/>
              <a:gd name="connsiteX1" fmla="*/ 5593419 w 5601657"/>
              <a:gd name="connsiteY1" fmla="*/ 2061 h 6490539"/>
              <a:gd name="connsiteX2" fmla="*/ 5593419 w 5601657"/>
              <a:gd name="connsiteY2" fmla="*/ 2061 h 6490539"/>
              <a:gd name="connsiteX3" fmla="*/ 5601657 w 5601657"/>
              <a:gd name="connsiteY3" fmla="*/ 5393836 h 6490539"/>
              <a:gd name="connsiteX4" fmla="*/ 4480304 w 5601657"/>
              <a:gd name="connsiteY4" fmla="*/ 6490474 h 6490539"/>
              <a:gd name="connsiteX5" fmla="*/ 2244 w 5601657"/>
              <a:gd name="connsiteY5" fmla="*/ 6482236 h 6490539"/>
              <a:gd name="connsiteX6" fmla="*/ 2244 w 5601657"/>
              <a:gd name="connsiteY6" fmla="*/ 6482236 h 6490539"/>
              <a:gd name="connsiteX7" fmla="*/ 2244 w 5601657"/>
              <a:gd name="connsiteY7" fmla="*/ 1226962 h 6490539"/>
              <a:gd name="connsiteX8" fmla="*/ 1263969 w 5601657"/>
              <a:gd name="connsiteY8" fmla="*/ 0 h 6490539"/>
              <a:gd name="connsiteX0" fmla="*/ 1261729 w 5599417"/>
              <a:gd name="connsiteY0" fmla="*/ 0 h 6490539"/>
              <a:gd name="connsiteX1" fmla="*/ 5591179 w 5599417"/>
              <a:gd name="connsiteY1" fmla="*/ 2061 h 6490539"/>
              <a:gd name="connsiteX2" fmla="*/ 5591179 w 5599417"/>
              <a:gd name="connsiteY2" fmla="*/ 2061 h 6490539"/>
              <a:gd name="connsiteX3" fmla="*/ 5599417 w 5599417"/>
              <a:gd name="connsiteY3" fmla="*/ 5393836 h 6490539"/>
              <a:gd name="connsiteX4" fmla="*/ 4478064 w 5599417"/>
              <a:gd name="connsiteY4" fmla="*/ 6490474 h 6490539"/>
              <a:gd name="connsiteX5" fmla="*/ 4 w 5599417"/>
              <a:gd name="connsiteY5" fmla="*/ 6482236 h 6490539"/>
              <a:gd name="connsiteX6" fmla="*/ 4 w 5599417"/>
              <a:gd name="connsiteY6" fmla="*/ 6482236 h 6490539"/>
              <a:gd name="connsiteX7" fmla="*/ 4 w 5599417"/>
              <a:gd name="connsiteY7" fmla="*/ 1226962 h 6490539"/>
              <a:gd name="connsiteX8" fmla="*/ 1261729 w 5599417"/>
              <a:gd name="connsiteY8" fmla="*/ 0 h 6490539"/>
              <a:gd name="connsiteX0" fmla="*/ 1261922 w 5599610"/>
              <a:gd name="connsiteY0" fmla="*/ 243 h 6490782"/>
              <a:gd name="connsiteX1" fmla="*/ 5591372 w 5599610"/>
              <a:gd name="connsiteY1" fmla="*/ 2304 h 6490782"/>
              <a:gd name="connsiteX2" fmla="*/ 5591372 w 5599610"/>
              <a:gd name="connsiteY2" fmla="*/ 2304 h 6490782"/>
              <a:gd name="connsiteX3" fmla="*/ 5599610 w 5599610"/>
              <a:gd name="connsiteY3" fmla="*/ 5394079 h 6490782"/>
              <a:gd name="connsiteX4" fmla="*/ 4478257 w 5599610"/>
              <a:gd name="connsiteY4" fmla="*/ 6490717 h 6490782"/>
              <a:gd name="connsiteX5" fmla="*/ 197 w 5599610"/>
              <a:gd name="connsiteY5" fmla="*/ 6482479 h 6490782"/>
              <a:gd name="connsiteX6" fmla="*/ 197 w 5599610"/>
              <a:gd name="connsiteY6" fmla="*/ 6482479 h 6490782"/>
              <a:gd name="connsiteX7" fmla="*/ 197 w 5599610"/>
              <a:gd name="connsiteY7" fmla="*/ 1227205 h 6490782"/>
              <a:gd name="connsiteX8" fmla="*/ 1261922 w 5599610"/>
              <a:gd name="connsiteY8" fmla="*/ 243 h 6490782"/>
              <a:gd name="connsiteX0" fmla="*/ 1173646 w 5680354"/>
              <a:gd name="connsiteY0" fmla="*/ 3958 h 6488496"/>
              <a:gd name="connsiteX1" fmla="*/ 5672116 w 5680354"/>
              <a:gd name="connsiteY1" fmla="*/ 18 h 6488496"/>
              <a:gd name="connsiteX2" fmla="*/ 5672116 w 5680354"/>
              <a:gd name="connsiteY2" fmla="*/ 18 h 6488496"/>
              <a:gd name="connsiteX3" fmla="*/ 5680354 w 5680354"/>
              <a:gd name="connsiteY3" fmla="*/ 5391793 h 6488496"/>
              <a:gd name="connsiteX4" fmla="*/ 4559001 w 5680354"/>
              <a:gd name="connsiteY4" fmla="*/ 6488431 h 6488496"/>
              <a:gd name="connsiteX5" fmla="*/ 80941 w 5680354"/>
              <a:gd name="connsiteY5" fmla="*/ 6480193 h 6488496"/>
              <a:gd name="connsiteX6" fmla="*/ 80941 w 5680354"/>
              <a:gd name="connsiteY6" fmla="*/ 6480193 h 6488496"/>
              <a:gd name="connsiteX7" fmla="*/ 80941 w 5680354"/>
              <a:gd name="connsiteY7" fmla="*/ 1224919 h 6488496"/>
              <a:gd name="connsiteX8" fmla="*/ 1173646 w 5680354"/>
              <a:gd name="connsiteY8" fmla="*/ 3958 h 6488496"/>
              <a:gd name="connsiteX0" fmla="*/ 1173646 w 5680354"/>
              <a:gd name="connsiteY0" fmla="*/ 3940 h 6488478"/>
              <a:gd name="connsiteX1" fmla="*/ 5672116 w 5680354"/>
              <a:gd name="connsiteY1" fmla="*/ 0 h 6488478"/>
              <a:gd name="connsiteX2" fmla="*/ 5672116 w 5680354"/>
              <a:gd name="connsiteY2" fmla="*/ 0 h 6488478"/>
              <a:gd name="connsiteX3" fmla="*/ 5680354 w 5680354"/>
              <a:gd name="connsiteY3" fmla="*/ 5391775 h 6488478"/>
              <a:gd name="connsiteX4" fmla="*/ 4559001 w 5680354"/>
              <a:gd name="connsiteY4" fmla="*/ 6488413 h 6488478"/>
              <a:gd name="connsiteX5" fmla="*/ 80941 w 5680354"/>
              <a:gd name="connsiteY5" fmla="*/ 6480175 h 6488478"/>
              <a:gd name="connsiteX6" fmla="*/ 80941 w 5680354"/>
              <a:gd name="connsiteY6" fmla="*/ 6480175 h 6488478"/>
              <a:gd name="connsiteX7" fmla="*/ 80941 w 5680354"/>
              <a:gd name="connsiteY7" fmla="*/ 1224901 h 6488478"/>
              <a:gd name="connsiteX8" fmla="*/ 1173646 w 5680354"/>
              <a:gd name="connsiteY8" fmla="*/ 3940 h 6488478"/>
              <a:gd name="connsiteX0" fmla="*/ 1092839 w 5599547"/>
              <a:gd name="connsiteY0" fmla="*/ 3940 h 6488478"/>
              <a:gd name="connsiteX1" fmla="*/ 5591309 w 5599547"/>
              <a:gd name="connsiteY1" fmla="*/ 0 h 6488478"/>
              <a:gd name="connsiteX2" fmla="*/ 5591309 w 5599547"/>
              <a:gd name="connsiteY2" fmla="*/ 0 h 6488478"/>
              <a:gd name="connsiteX3" fmla="*/ 5599547 w 5599547"/>
              <a:gd name="connsiteY3" fmla="*/ 5391775 h 6488478"/>
              <a:gd name="connsiteX4" fmla="*/ 4478194 w 5599547"/>
              <a:gd name="connsiteY4" fmla="*/ 6488413 h 6488478"/>
              <a:gd name="connsiteX5" fmla="*/ 134 w 5599547"/>
              <a:gd name="connsiteY5" fmla="*/ 6480175 h 6488478"/>
              <a:gd name="connsiteX6" fmla="*/ 134 w 5599547"/>
              <a:gd name="connsiteY6" fmla="*/ 6480175 h 6488478"/>
              <a:gd name="connsiteX7" fmla="*/ 134 w 5599547"/>
              <a:gd name="connsiteY7" fmla="*/ 1224901 h 6488478"/>
              <a:gd name="connsiteX8" fmla="*/ 1092839 w 5599547"/>
              <a:gd name="connsiteY8" fmla="*/ 3940 h 6488478"/>
              <a:gd name="connsiteX0" fmla="*/ 1093190 w 5599898"/>
              <a:gd name="connsiteY0" fmla="*/ 83023 h 6567561"/>
              <a:gd name="connsiteX1" fmla="*/ 5591660 w 5599898"/>
              <a:gd name="connsiteY1" fmla="*/ 79083 h 6567561"/>
              <a:gd name="connsiteX2" fmla="*/ 5591660 w 5599898"/>
              <a:gd name="connsiteY2" fmla="*/ 79083 h 6567561"/>
              <a:gd name="connsiteX3" fmla="*/ 5599898 w 5599898"/>
              <a:gd name="connsiteY3" fmla="*/ 5470858 h 6567561"/>
              <a:gd name="connsiteX4" fmla="*/ 4478545 w 5599898"/>
              <a:gd name="connsiteY4" fmla="*/ 6567496 h 6567561"/>
              <a:gd name="connsiteX5" fmla="*/ 485 w 5599898"/>
              <a:gd name="connsiteY5" fmla="*/ 6559258 h 6567561"/>
              <a:gd name="connsiteX6" fmla="*/ 485 w 5599898"/>
              <a:gd name="connsiteY6" fmla="*/ 6559258 h 6567561"/>
              <a:gd name="connsiteX7" fmla="*/ 485 w 5599898"/>
              <a:gd name="connsiteY7" fmla="*/ 1189959 h 6567561"/>
              <a:gd name="connsiteX8" fmla="*/ 1093190 w 5599898"/>
              <a:gd name="connsiteY8" fmla="*/ 83023 h 6567561"/>
              <a:gd name="connsiteX0" fmla="*/ 1093190 w 5599898"/>
              <a:gd name="connsiteY0" fmla="*/ 83023 h 6567561"/>
              <a:gd name="connsiteX1" fmla="*/ 5591660 w 5599898"/>
              <a:gd name="connsiteY1" fmla="*/ 79083 h 6567561"/>
              <a:gd name="connsiteX2" fmla="*/ 5591660 w 5599898"/>
              <a:gd name="connsiteY2" fmla="*/ 79083 h 6567561"/>
              <a:gd name="connsiteX3" fmla="*/ 5599898 w 5599898"/>
              <a:gd name="connsiteY3" fmla="*/ 5470858 h 6567561"/>
              <a:gd name="connsiteX4" fmla="*/ 4478545 w 5599898"/>
              <a:gd name="connsiteY4" fmla="*/ 6567496 h 6567561"/>
              <a:gd name="connsiteX5" fmla="*/ 485 w 5599898"/>
              <a:gd name="connsiteY5" fmla="*/ 6559258 h 6567561"/>
              <a:gd name="connsiteX6" fmla="*/ 485 w 5599898"/>
              <a:gd name="connsiteY6" fmla="*/ 6559258 h 6567561"/>
              <a:gd name="connsiteX7" fmla="*/ 485 w 5599898"/>
              <a:gd name="connsiteY7" fmla="*/ 1189959 h 6567561"/>
              <a:gd name="connsiteX8" fmla="*/ 1093190 w 5599898"/>
              <a:gd name="connsiteY8" fmla="*/ 83023 h 6567561"/>
              <a:gd name="connsiteX0" fmla="*/ 1093127 w 5599835"/>
              <a:gd name="connsiteY0" fmla="*/ 3940 h 6488478"/>
              <a:gd name="connsiteX1" fmla="*/ 5591597 w 5599835"/>
              <a:gd name="connsiteY1" fmla="*/ 0 h 6488478"/>
              <a:gd name="connsiteX2" fmla="*/ 5591597 w 5599835"/>
              <a:gd name="connsiteY2" fmla="*/ 0 h 6488478"/>
              <a:gd name="connsiteX3" fmla="*/ 5599835 w 5599835"/>
              <a:gd name="connsiteY3" fmla="*/ 5391775 h 6488478"/>
              <a:gd name="connsiteX4" fmla="*/ 4478482 w 5599835"/>
              <a:gd name="connsiteY4" fmla="*/ 6488413 h 6488478"/>
              <a:gd name="connsiteX5" fmla="*/ 422 w 5599835"/>
              <a:gd name="connsiteY5" fmla="*/ 6480175 h 6488478"/>
              <a:gd name="connsiteX6" fmla="*/ 422 w 5599835"/>
              <a:gd name="connsiteY6" fmla="*/ 6480175 h 6488478"/>
              <a:gd name="connsiteX7" fmla="*/ 422 w 5599835"/>
              <a:gd name="connsiteY7" fmla="*/ 1110876 h 6488478"/>
              <a:gd name="connsiteX8" fmla="*/ 1093127 w 5599835"/>
              <a:gd name="connsiteY8" fmla="*/ 3940 h 6488478"/>
              <a:gd name="connsiteX0" fmla="*/ 1092974 w 5599682"/>
              <a:gd name="connsiteY0" fmla="*/ 5807 h 6490345"/>
              <a:gd name="connsiteX1" fmla="*/ 5591444 w 5599682"/>
              <a:gd name="connsiteY1" fmla="*/ 1867 h 6490345"/>
              <a:gd name="connsiteX2" fmla="*/ 5591444 w 5599682"/>
              <a:gd name="connsiteY2" fmla="*/ 1867 h 6490345"/>
              <a:gd name="connsiteX3" fmla="*/ 5599682 w 5599682"/>
              <a:gd name="connsiteY3" fmla="*/ 5393642 h 6490345"/>
              <a:gd name="connsiteX4" fmla="*/ 4478329 w 5599682"/>
              <a:gd name="connsiteY4" fmla="*/ 6490280 h 6490345"/>
              <a:gd name="connsiteX5" fmla="*/ 269 w 5599682"/>
              <a:gd name="connsiteY5" fmla="*/ 6482042 h 6490345"/>
              <a:gd name="connsiteX6" fmla="*/ 269 w 5599682"/>
              <a:gd name="connsiteY6" fmla="*/ 6482042 h 6490345"/>
              <a:gd name="connsiteX7" fmla="*/ 269 w 5599682"/>
              <a:gd name="connsiteY7" fmla="*/ 1112743 h 6490345"/>
              <a:gd name="connsiteX8" fmla="*/ 1092974 w 5599682"/>
              <a:gd name="connsiteY8" fmla="*/ 5807 h 6490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9682" h="6490345">
                <a:moveTo>
                  <a:pt x="1092974" y="5807"/>
                </a:moveTo>
                <a:cubicBezTo>
                  <a:pt x="1867889" y="-5300"/>
                  <a:pt x="4091954" y="3180"/>
                  <a:pt x="5591444" y="1867"/>
                </a:cubicBezTo>
                <a:lnTo>
                  <a:pt x="5591444" y="1867"/>
                </a:lnTo>
                <a:lnTo>
                  <a:pt x="5599682" y="5393642"/>
                </a:lnTo>
                <a:cubicBezTo>
                  <a:pt x="5592435" y="6077138"/>
                  <a:pt x="5046967" y="6496354"/>
                  <a:pt x="4478329" y="6490280"/>
                </a:cubicBezTo>
                <a:lnTo>
                  <a:pt x="269" y="6482042"/>
                </a:lnTo>
                <a:lnTo>
                  <a:pt x="269" y="6482042"/>
                </a:lnTo>
                <a:cubicBezTo>
                  <a:pt x="269" y="4730284"/>
                  <a:pt x="11316" y="1549975"/>
                  <a:pt x="269" y="1112743"/>
                </a:cubicBezTo>
                <a:cubicBezTo>
                  <a:pt x="-10778" y="675511"/>
                  <a:pt x="318059" y="16914"/>
                  <a:pt x="1092974" y="5807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GB"/>
              <a:t>Click icon to add picture</a:t>
            </a:r>
            <a:endParaRPr lang="en-LT" dirty="0"/>
          </a:p>
        </p:txBody>
      </p:sp>
      <p:sp>
        <p:nvSpPr>
          <p:cNvPr id="7" name="Round Diagonal Corner of Rectangle 6">
            <a:extLst>
              <a:ext uri="{FF2B5EF4-FFF2-40B4-BE49-F238E27FC236}">
                <a16:creationId xmlns:a16="http://schemas.microsoft.com/office/drawing/2014/main" id="{64768F83-3295-7191-3C5B-544F451B5493}"/>
              </a:ext>
            </a:extLst>
          </p:cNvPr>
          <p:cNvSpPr/>
          <p:nvPr userDrawn="1"/>
        </p:nvSpPr>
        <p:spPr>
          <a:xfrm>
            <a:off x="263525" y="260350"/>
            <a:ext cx="11664949" cy="6337300"/>
          </a:xfrm>
          <a:prstGeom prst="round2Diag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2E53F0F-2188-B8E5-F9F6-6815888B9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4557" y="563561"/>
            <a:ext cx="5184775" cy="1325563"/>
          </a:xfrm>
        </p:spPr>
        <p:txBody>
          <a:bodyPr anchor="t"/>
          <a:lstStyle>
            <a:lvl1pPr>
              <a:defRPr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Lorem Ipsum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sit</a:t>
            </a:r>
            <a:endParaRPr lang="en-LT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FCD2983-0405-82D0-2196-EC33099587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94557" y="2141537"/>
            <a:ext cx="5184775" cy="4211137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11496616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4" userDrawn="1">
          <p15:clr>
            <a:srgbClr val="FBAE40"/>
          </p15:clr>
        </p15:guide>
        <p15:guide id="2" pos="7514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pos="166" userDrawn="1">
          <p15:clr>
            <a:srgbClr val="FBAE40"/>
          </p15:clr>
        </p15:guide>
        <p15:guide id="5" pos="325" userDrawn="1">
          <p15:clr>
            <a:srgbClr val="FBAE40"/>
          </p15:clr>
        </p15:guide>
        <p15:guide id="11" pos="982" userDrawn="1">
          <p15:clr>
            <a:srgbClr val="FBAE40"/>
          </p15:clr>
        </p15:guide>
        <p15:guide id="13" pos="2116" userDrawn="1">
          <p15:clr>
            <a:srgbClr val="FBAE40"/>
          </p15:clr>
        </p15:guide>
        <p15:guide id="14" pos="2933" userDrawn="1">
          <p15:clr>
            <a:srgbClr val="FBAE40"/>
          </p15:clr>
        </p15:guide>
        <p15:guide id="15" pos="2774" userDrawn="1">
          <p15:clr>
            <a:srgbClr val="FBAE40"/>
          </p15:clr>
        </p15:guide>
        <p15:guide id="16" pos="3432" userDrawn="1">
          <p15:clr>
            <a:srgbClr val="FBAE40"/>
          </p15:clr>
        </p15:guide>
        <p15:guide id="17" pos="3591" userDrawn="1">
          <p15:clr>
            <a:srgbClr val="FBAE40"/>
          </p15:clr>
        </p15:guide>
        <p15:guide id="18" pos="4248" userDrawn="1">
          <p15:clr>
            <a:srgbClr val="FBAE40"/>
          </p15:clr>
        </p15:guide>
        <p15:guide id="19" pos="4906" userDrawn="1">
          <p15:clr>
            <a:srgbClr val="FBAE40"/>
          </p15:clr>
        </p15:guide>
        <p15:guide id="20" pos="4089" userDrawn="1">
          <p15:clr>
            <a:srgbClr val="FBAE40"/>
          </p15:clr>
        </p15:guide>
        <p15:guide id="21" pos="1640" userDrawn="1">
          <p15:clr>
            <a:srgbClr val="FBAE40"/>
          </p15:clr>
        </p15:guide>
        <p15:guide id="22" pos="1459" userDrawn="1">
          <p15:clr>
            <a:srgbClr val="FBAE40"/>
          </p15:clr>
        </p15:guide>
        <p15:guide id="23" pos="824" userDrawn="1">
          <p15:clr>
            <a:srgbClr val="FBAE40"/>
          </p15:clr>
        </p15:guide>
        <p15:guide id="24" pos="2298" userDrawn="1">
          <p15:clr>
            <a:srgbClr val="FBAE40"/>
          </p15:clr>
        </p15:guide>
        <p15:guide id="25" pos="4725" userDrawn="1">
          <p15:clr>
            <a:srgbClr val="FBAE40"/>
          </p15:clr>
        </p15:guide>
        <p15:guide id="26" pos="5382" userDrawn="1">
          <p15:clr>
            <a:srgbClr val="FBAE40"/>
          </p15:clr>
        </p15:guide>
        <p15:guide id="27" pos="5564" userDrawn="1">
          <p15:clr>
            <a:srgbClr val="FBAE40"/>
          </p15:clr>
        </p15:guide>
        <p15:guide id="28" pos="6040" userDrawn="1">
          <p15:clr>
            <a:srgbClr val="FBAE40"/>
          </p15:clr>
        </p15:guide>
        <p15:guide id="29" pos="6199" userDrawn="1">
          <p15:clr>
            <a:srgbClr val="FBAE40"/>
          </p15:clr>
        </p15:guide>
        <p15:guide id="30" pos="6698" userDrawn="1">
          <p15:clr>
            <a:srgbClr val="FBAE40"/>
          </p15:clr>
        </p15:guide>
        <p15:guide id="31" pos="6856" userDrawn="1">
          <p15:clr>
            <a:srgbClr val="FBAE40"/>
          </p15:clr>
        </p15:guide>
        <p15:guide id="32" pos="7355" userDrawn="1">
          <p15:clr>
            <a:srgbClr val="FBAE40"/>
          </p15:clr>
        </p15:guide>
        <p15:guide id="33" orient="horz" pos="731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otrauka+tekstas_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17C24679-ADA3-A5CE-F1CD-1AE85FDFDE2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3263" y="258527"/>
            <a:ext cx="5437450" cy="6339187"/>
          </a:xfrm>
          <a:custGeom>
            <a:avLst/>
            <a:gdLst>
              <a:gd name="connsiteX0" fmla="*/ 931881 w 5591175"/>
              <a:gd name="connsiteY0" fmla="*/ 0 h 6480175"/>
              <a:gd name="connsiteX1" fmla="*/ 5591175 w 5591175"/>
              <a:gd name="connsiteY1" fmla="*/ 0 h 6480175"/>
              <a:gd name="connsiteX2" fmla="*/ 5591175 w 5591175"/>
              <a:gd name="connsiteY2" fmla="*/ 0 h 6480175"/>
              <a:gd name="connsiteX3" fmla="*/ 5591175 w 5591175"/>
              <a:gd name="connsiteY3" fmla="*/ 5548294 h 6480175"/>
              <a:gd name="connsiteX4" fmla="*/ 4659294 w 5591175"/>
              <a:gd name="connsiteY4" fmla="*/ 6480175 h 6480175"/>
              <a:gd name="connsiteX5" fmla="*/ 0 w 5591175"/>
              <a:gd name="connsiteY5" fmla="*/ 6480175 h 6480175"/>
              <a:gd name="connsiteX6" fmla="*/ 0 w 5591175"/>
              <a:gd name="connsiteY6" fmla="*/ 6480175 h 6480175"/>
              <a:gd name="connsiteX7" fmla="*/ 0 w 5591175"/>
              <a:gd name="connsiteY7" fmla="*/ 931881 h 6480175"/>
              <a:gd name="connsiteX8" fmla="*/ 931881 w 5591175"/>
              <a:gd name="connsiteY8" fmla="*/ 0 h 6480175"/>
              <a:gd name="connsiteX0" fmla="*/ 931881 w 5591175"/>
              <a:gd name="connsiteY0" fmla="*/ 0 h 6496651"/>
              <a:gd name="connsiteX1" fmla="*/ 5591175 w 5591175"/>
              <a:gd name="connsiteY1" fmla="*/ 0 h 6496651"/>
              <a:gd name="connsiteX2" fmla="*/ 5591175 w 5591175"/>
              <a:gd name="connsiteY2" fmla="*/ 0 h 6496651"/>
              <a:gd name="connsiteX3" fmla="*/ 5591175 w 5591175"/>
              <a:gd name="connsiteY3" fmla="*/ 5548294 h 6496651"/>
              <a:gd name="connsiteX4" fmla="*/ 4469823 w 5591175"/>
              <a:gd name="connsiteY4" fmla="*/ 6496651 h 6496651"/>
              <a:gd name="connsiteX5" fmla="*/ 0 w 5591175"/>
              <a:gd name="connsiteY5" fmla="*/ 6480175 h 6496651"/>
              <a:gd name="connsiteX6" fmla="*/ 0 w 5591175"/>
              <a:gd name="connsiteY6" fmla="*/ 6480175 h 6496651"/>
              <a:gd name="connsiteX7" fmla="*/ 0 w 5591175"/>
              <a:gd name="connsiteY7" fmla="*/ 931881 h 6496651"/>
              <a:gd name="connsiteX8" fmla="*/ 931881 w 5591175"/>
              <a:gd name="connsiteY8" fmla="*/ 0 h 6496651"/>
              <a:gd name="connsiteX0" fmla="*/ 931881 w 5591175"/>
              <a:gd name="connsiteY0" fmla="*/ 0 h 6496651"/>
              <a:gd name="connsiteX1" fmla="*/ 5591175 w 5591175"/>
              <a:gd name="connsiteY1" fmla="*/ 0 h 6496651"/>
              <a:gd name="connsiteX2" fmla="*/ 5591175 w 5591175"/>
              <a:gd name="connsiteY2" fmla="*/ 0 h 6496651"/>
              <a:gd name="connsiteX3" fmla="*/ 5591175 w 5591175"/>
              <a:gd name="connsiteY3" fmla="*/ 5268207 h 6496651"/>
              <a:gd name="connsiteX4" fmla="*/ 4469823 w 5591175"/>
              <a:gd name="connsiteY4" fmla="*/ 6496651 h 6496651"/>
              <a:gd name="connsiteX5" fmla="*/ 0 w 5591175"/>
              <a:gd name="connsiteY5" fmla="*/ 6480175 h 6496651"/>
              <a:gd name="connsiteX6" fmla="*/ 0 w 5591175"/>
              <a:gd name="connsiteY6" fmla="*/ 6480175 h 6496651"/>
              <a:gd name="connsiteX7" fmla="*/ 0 w 5591175"/>
              <a:gd name="connsiteY7" fmla="*/ 931881 h 6496651"/>
              <a:gd name="connsiteX8" fmla="*/ 931881 w 5591175"/>
              <a:gd name="connsiteY8" fmla="*/ 0 h 6496651"/>
              <a:gd name="connsiteX0" fmla="*/ 931881 w 5591175"/>
              <a:gd name="connsiteY0" fmla="*/ 0 h 6488413"/>
              <a:gd name="connsiteX1" fmla="*/ 5591175 w 5591175"/>
              <a:gd name="connsiteY1" fmla="*/ 0 h 6488413"/>
              <a:gd name="connsiteX2" fmla="*/ 5591175 w 5591175"/>
              <a:gd name="connsiteY2" fmla="*/ 0 h 6488413"/>
              <a:gd name="connsiteX3" fmla="*/ 5591175 w 5591175"/>
              <a:gd name="connsiteY3" fmla="*/ 5268207 h 6488413"/>
              <a:gd name="connsiteX4" fmla="*/ 4576915 w 5591175"/>
              <a:gd name="connsiteY4" fmla="*/ 6488413 h 6488413"/>
              <a:gd name="connsiteX5" fmla="*/ 0 w 5591175"/>
              <a:gd name="connsiteY5" fmla="*/ 6480175 h 6488413"/>
              <a:gd name="connsiteX6" fmla="*/ 0 w 5591175"/>
              <a:gd name="connsiteY6" fmla="*/ 6480175 h 6488413"/>
              <a:gd name="connsiteX7" fmla="*/ 0 w 5591175"/>
              <a:gd name="connsiteY7" fmla="*/ 931881 h 6488413"/>
              <a:gd name="connsiteX8" fmla="*/ 931881 w 5591175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449439 h 6488413"/>
              <a:gd name="connsiteX4" fmla="*/ 4576915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400012 h 6488413"/>
              <a:gd name="connsiteX4" fmla="*/ 4576915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400012 h 6488413"/>
              <a:gd name="connsiteX4" fmla="*/ 4478060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400012 h 6488413"/>
              <a:gd name="connsiteX4" fmla="*/ 4478060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400012 h 6488413"/>
              <a:gd name="connsiteX4" fmla="*/ 4478060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400012 h 6488413"/>
              <a:gd name="connsiteX4" fmla="*/ 4478060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400012 h 6488413"/>
              <a:gd name="connsiteX4" fmla="*/ 4478060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391775 h 6488413"/>
              <a:gd name="connsiteX4" fmla="*/ 4478060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391775 h 6488413"/>
              <a:gd name="connsiteX4" fmla="*/ 4478060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391775 h 6488413"/>
              <a:gd name="connsiteX4" fmla="*/ 4478060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391775 h 6488413"/>
              <a:gd name="connsiteX4" fmla="*/ 4478060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76"/>
              <a:gd name="connsiteX1" fmla="*/ 5591175 w 5599413"/>
              <a:gd name="connsiteY1" fmla="*/ 0 h 6488476"/>
              <a:gd name="connsiteX2" fmla="*/ 5591175 w 5599413"/>
              <a:gd name="connsiteY2" fmla="*/ 0 h 6488476"/>
              <a:gd name="connsiteX3" fmla="*/ 5599413 w 5599413"/>
              <a:gd name="connsiteY3" fmla="*/ 5391775 h 6488476"/>
              <a:gd name="connsiteX4" fmla="*/ 4478060 w 5599413"/>
              <a:gd name="connsiteY4" fmla="*/ 6488413 h 6488476"/>
              <a:gd name="connsiteX5" fmla="*/ 0 w 5599413"/>
              <a:gd name="connsiteY5" fmla="*/ 6480175 h 6488476"/>
              <a:gd name="connsiteX6" fmla="*/ 0 w 5599413"/>
              <a:gd name="connsiteY6" fmla="*/ 6480175 h 6488476"/>
              <a:gd name="connsiteX7" fmla="*/ 0 w 5599413"/>
              <a:gd name="connsiteY7" fmla="*/ 931881 h 6488476"/>
              <a:gd name="connsiteX8" fmla="*/ 931881 w 5599413"/>
              <a:gd name="connsiteY8" fmla="*/ 0 h 6488476"/>
              <a:gd name="connsiteX0" fmla="*/ 931881 w 5599413"/>
              <a:gd name="connsiteY0" fmla="*/ 0 h 6488472"/>
              <a:gd name="connsiteX1" fmla="*/ 5591175 w 5599413"/>
              <a:gd name="connsiteY1" fmla="*/ 0 h 6488472"/>
              <a:gd name="connsiteX2" fmla="*/ 5591175 w 5599413"/>
              <a:gd name="connsiteY2" fmla="*/ 0 h 6488472"/>
              <a:gd name="connsiteX3" fmla="*/ 5599413 w 5599413"/>
              <a:gd name="connsiteY3" fmla="*/ 5391775 h 6488472"/>
              <a:gd name="connsiteX4" fmla="*/ 4478060 w 5599413"/>
              <a:gd name="connsiteY4" fmla="*/ 6488413 h 6488472"/>
              <a:gd name="connsiteX5" fmla="*/ 0 w 5599413"/>
              <a:gd name="connsiteY5" fmla="*/ 6480175 h 6488472"/>
              <a:gd name="connsiteX6" fmla="*/ 0 w 5599413"/>
              <a:gd name="connsiteY6" fmla="*/ 6480175 h 6488472"/>
              <a:gd name="connsiteX7" fmla="*/ 0 w 5599413"/>
              <a:gd name="connsiteY7" fmla="*/ 931881 h 6488472"/>
              <a:gd name="connsiteX8" fmla="*/ 931881 w 5599413"/>
              <a:gd name="connsiteY8" fmla="*/ 0 h 6488472"/>
              <a:gd name="connsiteX0" fmla="*/ 931881 w 5599413"/>
              <a:gd name="connsiteY0" fmla="*/ 0 h 6488476"/>
              <a:gd name="connsiteX1" fmla="*/ 5591175 w 5599413"/>
              <a:gd name="connsiteY1" fmla="*/ 0 h 6488476"/>
              <a:gd name="connsiteX2" fmla="*/ 5591175 w 5599413"/>
              <a:gd name="connsiteY2" fmla="*/ 0 h 6488476"/>
              <a:gd name="connsiteX3" fmla="*/ 5599413 w 5599413"/>
              <a:gd name="connsiteY3" fmla="*/ 5391775 h 6488476"/>
              <a:gd name="connsiteX4" fmla="*/ 4478060 w 5599413"/>
              <a:gd name="connsiteY4" fmla="*/ 6488413 h 6488476"/>
              <a:gd name="connsiteX5" fmla="*/ 0 w 5599413"/>
              <a:gd name="connsiteY5" fmla="*/ 6480175 h 6488476"/>
              <a:gd name="connsiteX6" fmla="*/ 0 w 5599413"/>
              <a:gd name="connsiteY6" fmla="*/ 6480175 h 6488476"/>
              <a:gd name="connsiteX7" fmla="*/ 0 w 5599413"/>
              <a:gd name="connsiteY7" fmla="*/ 931881 h 6488476"/>
              <a:gd name="connsiteX8" fmla="*/ 931881 w 5599413"/>
              <a:gd name="connsiteY8" fmla="*/ 0 h 6488476"/>
              <a:gd name="connsiteX0" fmla="*/ 931881 w 5599413"/>
              <a:gd name="connsiteY0" fmla="*/ 0 h 6488487"/>
              <a:gd name="connsiteX1" fmla="*/ 5591175 w 5599413"/>
              <a:gd name="connsiteY1" fmla="*/ 0 h 6488487"/>
              <a:gd name="connsiteX2" fmla="*/ 5591175 w 5599413"/>
              <a:gd name="connsiteY2" fmla="*/ 0 h 6488487"/>
              <a:gd name="connsiteX3" fmla="*/ 5599413 w 5599413"/>
              <a:gd name="connsiteY3" fmla="*/ 5391775 h 6488487"/>
              <a:gd name="connsiteX4" fmla="*/ 4478060 w 5599413"/>
              <a:gd name="connsiteY4" fmla="*/ 6488413 h 6488487"/>
              <a:gd name="connsiteX5" fmla="*/ 0 w 5599413"/>
              <a:gd name="connsiteY5" fmla="*/ 6480175 h 6488487"/>
              <a:gd name="connsiteX6" fmla="*/ 0 w 5599413"/>
              <a:gd name="connsiteY6" fmla="*/ 6480175 h 6488487"/>
              <a:gd name="connsiteX7" fmla="*/ 0 w 5599413"/>
              <a:gd name="connsiteY7" fmla="*/ 931881 h 6488487"/>
              <a:gd name="connsiteX8" fmla="*/ 931881 w 5599413"/>
              <a:gd name="connsiteY8" fmla="*/ 0 h 6488487"/>
              <a:gd name="connsiteX0" fmla="*/ 931881 w 5599413"/>
              <a:gd name="connsiteY0" fmla="*/ 0 h 6488478"/>
              <a:gd name="connsiteX1" fmla="*/ 5591175 w 5599413"/>
              <a:gd name="connsiteY1" fmla="*/ 0 h 6488478"/>
              <a:gd name="connsiteX2" fmla="*/ 5591175 w 5599413"/>
              <a:gd name="connsiteY2" fmla="*/ 0 h 6488478"/>
              <a:gd name="connsiteX3" fmla="*/ 5599413 w 5599413"/>
              <a:gd name="connsiteY3" fmla="*/ 5391775 h 6488478"/>
              <a:gd name="connsiteX4" fmla="*/ 4478060 w 5599413"/>
              <a:gd name="connsiteY4" fmla="*/ 6488413 h 6488478"/>
              <a:gd name="connsiteX5" fmla="*/ 0 w 5599413"/>
              <a:gd name="connsiteY5" fmla="*/ 6480175 h 6488478"/>
              <a:gd name="connsiteX6" fmla="*/ 0 w 5599413"/>
              <a:gd name="connsiteY6" fmla="*/ 6480175 h 6488478"/>
              <a:gd name="connsiteX7" fmla="*/ 0 w 5599413"/>
              <a:gd name="connsiteY7" fmla="*/ 931881 h 6488478"/>
              <a:gd name="connsiteX8" fmla="*/ 931881 w 5599413"/>
              <a:gd name="connsiteY8" fmla="*/ 0 h 6488478"/>
              <a:gd name="connsiteX0" fmla="*/ 1054177 w 5599413"/>
              <a:gd name="connsiteY0" fmla="*/ 0 h 6488478"/>
              <a:gd name="connsiteX1" fmla="*/ 5591175 w 5599413"/>
              <a:gd name="connsiteY1" fmla="*/ 0 h 6488478"/>
              <a:gd name="connsiteX2" fmla="*/ 5591175 w 5599413"/>
              <a:gd name="connsiteY2" fmla="*/ 0 h 6488478"/>
              <a:gd name="connsiteX3" fmla="*/ 5599413 w 5599413"/>
              <a:gd name="connsiteY3" fmla="*/ 5391775 h 6488478"/>
              <a:gd name="connsiteX4" fmla="*/ 4478060 w 5599413"/>
              <a:gd name="connsiteY4" fmla="*/ 6488413 h 6488478"/>
              <a:gd name="connsiteX5" fmla="*/ 0 w 5599413"/>
              <a:gd name="connsiteY5" fmla="*/ 6480175 h 6488478"/>
              <a:gd name="connsiteX6" fmla="*/ 0 w 5599413"/>
              <a:gd name="connsiteY6" fmla="*/ 6480175 h 6488478"/>
              <a:gd name="connsiteX7" fmla="*/ 0 w 5599413"/>
              <a:gd name="connsiteY7" fmla="*/ 931881 h 6488478"/>
              <a:gd name="connsiteX8" fmla="*/ 1054177 w 5599413"/>
              <a:gd name="connsiteY8" fmla="*/ 0 h 6488478"/>
              <a:gd name="connsiteX0" fmla="*/ 1054177 w 5599413"/>
              <a:gd name="connsiteY0" fmla="*/ 0 h 6488478"/>
              <a:gd name="connsiteX1" fmla="*/ 5591175 w 5599413"/>
              <a:gd name="connsiteY1" fmla="*/ 0 h 6488478"/>
              <a:gd name="connsiteX2" fmla="*/ 5591175 w 5599413"/>
              <a:gd name="connsiteY2" fmla="*/ 0 h 6488478"/>
              <a:gd name="connsiteX3" fmla="*/ 5599413 w 5599413"/>
              <a:gd name="connsiteY3" fmla="*/ 5391775 h 6488478"/>
              <a:gd name="connsiteX4" fmla="*/ 4478060 w 5599413"/>
              <a:gd name="connsiteY4" fmla="*/ 6488413 h 6488478"/>
              <a:gd name="connsiteX5" fmla="*/ 0 w 5599413"/>
              <a:gd name="connsiteY5" fmla="*/ 6480175 h 6488478"/>
              <a:gd name="connsiteX6" fmla="*/ 0 w 5599413"/>
              <a:gd name="connsiteY6" fmla="*/ 6480175 h 6488478"/>
              <a:gd name="connsiteX7" fmla="*/ 0 w 5599413"/>
              <a:gd name="connsiteY7" fmla="*/ 944040 h 6488478"/>
              <a:gd name="connsiteX8" fmla="*/ 1054177 w 5599413"/>
              <a:gd name="connsiteY8" fmla="*/ 0 h 6488478"/>
              <a:gd name="connsiteX0" fmla="*/ 1054177 w 5599413"/>
              <a:gd name="connsiteY0" fmla="*/ 0 h 6488478"/>
              <a:gd name="connsiteX1" fmla="*/ 5591175 w 5599413"/>
              <a:gd name="connsiteY1" fmla="*/ 0 h 6488478"/>
              <a:gd name="connsiteX2" fmla="*/ 5591175 w 5599413"/>
              <a:gd name="connsiteY2" fmla="*/ 0 h 6488478"/>
              <a:gd name="connsiteX3" fmla="*/ 5599413 w 5599413"/>
              <a:gd name="connsiteY3" fmla="*/ 5391775 h 6488478"/>
              <a:gd name="connsiteX4" fmla="*/ 4478060 w 5599413"/>
              <a:gd name="connsiteY4" fmla="*/ 6488413 h 6488478"/>
              <a:gd name="connsiteX5" fmla="*/ 0 w 5599413"/>
              <a:gd name="connsiteY5" fmla="*/ 6480175 h 6488478"/>
              <a:gd name="connsiteX6" fmla="*/ 0 w 5599413"/>
              <a:gd name="connsiteY6" fmla="*/ 6480175 h 6488478"/>
              <a:gd name="connsiteX7" fmla="*/ 0 w 5599413"/>
              <a:gd name="connsiteY7" fmla="*/ 944040 h 6488478"/>
              <a:gd name="connsiteX8" fmla="*/ 1054177 w 5599413"/>
              <a:gd name="connsiteY8" fmla="*/ 0 h 6488478"/>
              <a:gd name="connsiteX0" fmla="*/ 1054177 w 5599413"/>
              <a:gd name="connsiteY0" fmla="*/ 0 h 6488478"/>
              <a:gd name="connsiteX1" fmla="*/ 5591175 w 5599413"/>
              <a:gd name="connsiteY1" fmla="*/ 0 h 6488478"/>
              <a:gd name="connsiteX2" fmla="*/ 5591175 w 5599413"/>
              <a:gd name="connsiteY2" fmla="*/ 0 h 6488478"/>
              <a:gd name="connsiteX3" fmla="*/ 5599413 w 5599413"/>
              <a:gd name="connsiteY3" fmla="*/ 5391775 h 6488478"/>
              <a:gd name="connsiteX4" fmla="*/ 4478060 w 5599413"/>
              <a:gd name="connsiteY4" fmla="*/ 6488413 h 6488478"/>
              <a:gd name="connsiteX5" fmla="*/ 0 w 5599413"/>
              <a:gd name="connsiteY5" fmla="*/ 6480175 h 6488478"/>
              <a:gd name="connsiteX6" fmla="*/ 0 w 5599413"/>
              <a:gd name="connsiteY6" fmla="*/ 6480175 h 6488478"/>
              <a:gd name="connsiteX7" fmla="*/ 0 w 5599413"/>
              <a:gd name="connsiteY7" fmla="*/ 944040 h 6488478"/>
              <a:gd name="connsiteX8" fmla="*/ 1054177 w 5599413"/>
              <a:gd name="connsiteY8" fmla="*/ 0 h 6488478"/>
              <a:gd name="connsiteX0" fmla="*/ 1054943 w 5600179"/>
              <a:gd name="connsiteY0" fmla="*/ 0 h 6488478"/>
              <a:gd name="connsiteX1" fmla="*/ 5591941 w 5600179"/>
              <a:gd name="connsiteY1" fmla="*/ 0 h 6488478"/>
              <a:gd name="connsiteX2" fmla="*/ 5591941 w 5600179"/>
              <a:gd name="connsiteY2" fmla="*/ 0 h 6488478"/>
              <a:gd name="connsiteX3" fmla="*/ 5600179 w 5600179"/>
              <a:gd name="connsiteY3" fmla="*/ 5391775 h 6488478"/>
              <a:gd name="connsiteX4" fmla="*/ 4478826 w 5600179"/>
              <a:gd name="connsiteY4" fmla="*/ 6488413 h 6488478"/>
              <a:gd name="connsiteX5" fmla="*/ 766 w 5600179"/>
              <a:gd name="connsiteY5" fmla="*/ 6480175 h 6488478"/>
              <a:gd name="connsiteX6" fmla="*/ 766 w 5600179"/>
              <a:gd name="connsiteY6" fmla="*/ 6480175 h 6488478"/>
              <a:gd name="connsiteX7" fmla="*/ 766 w 5600179"/>
              <a:gd name="connsiteY7" fmla="*/ 944040 h 6488478"/>
              <a:gd name="connsiteX8" fmla="*/ 1054943 w 5600179"/>
              <a:gd name="connsiteY8" fmla="*/ 0 h 6488478"/>
              <a:gd name="connsiteX0" fmla="*/ 1345771 w 5599942"/>
              <a:gd name="connsiteY0" fmla="*/ 0 h 6505499"/>
              <a:gd name="connsiteX1" fmla="*/ 5591704 w 5599942"/>
              <a:gd name="connsiteY1" fmla="*/ 17021 h 6505499"/>
              <a:gd name="connsiteX2" fmla="*/ 5591704 w 5599942"/>
              <a:gd name="connsiteY2" fmla="*/ 17021 h 6505499"/>
              <a:gd name="connsiteX3" fmla="*/ 5599942 w 5599942"/>
              <a:gd name="connsiteY3" fmla="*/ 5408796 h 6505499"/>
              <a:gd name="connsiteX4" fmla="*/ 4478589 w 5599942"/>
              <a:gd name="connsiteY4" fmla="*/ 6505434 h 6505499"/>
              <a:gd name="connsiteX5" fmla="*/ 529 w 5599942"/>
              <a:gd name="connsiteY5" fmla="*/ 6497196 h 6505499"/>
              <a:gd name="connsiteX6" fmla="*/ 529 w 5599942"/>
              <a:gd name="connsiteY6" fmla="*/ 6497196 h 6505499"/>
              <a:gd name="connsiteX7" fmla="*/ 529 w 5599942"/>
              <a:gd name="connsiteY7" fmla="*/ 961061 h 6505499"/>
              <a:gd name="connsiteX8" fmla="*/ 1345771 w 5599942"/>
              <a:gd name="connsiteY8" fmla="*/ 0 h 6505499"/>
              <a:gd name="connsiteX0" fmla="*/ 1346082 w 5600253"/>
              <a:gd name="connsiteY0" fmla="*/ 0 h 6505499"/>
              <a:gd name="connsiteX1" fmla="*/ 5592015 w 5600253"/>
              <a:gd name="connsiteY1" fmla="*/ 17021 h 6505499"/>
              <a:gd name="connsiteX2" fmla="*/ 5592015 w 5600253"/>
              <a:gd name="connsiteY2" fmla="*/ 17021 h 6505499"/>
              <a:gd name="connsiteX3" fmla="*/ 5600253 w 5600253"/>
              <a:gd name="connsiteY3" fmla="*/ 5408796 h 6505499"/>
              <a:gd name="connsiteX4" fmla="*/ 4478900 w 5600253"/>
              <a:gd name="connsiteY4" fmla="*/ 6505434 h 6505499"/>
              <a:gd name="connsiteX5" fmla="*/ 840 w 5600253"/>
              <a:gd name="connsiteY5" fmla="*/ 6497196 h 6505499"/>
              <a:gd name="connsiteX6" fmla="*/ 840 w 5600253"/>
              <a:gd name="connsiteY6" fmla="*/ 6497196 h 6505499"/>
              <a:gd name="connsiteX7" fmla="*/ 840 w 5600253"/>
              <a:gd name="connsiteY7" fmla="*/ 961061 h 6505499"/>
              <a:gd name="connsiteX8" fmla="*/ 1346082 w 5600253"/>
              <a:gd name="connsiteY8" fmla="*/ 0 h 6505499"/>
              <a:gd name="connsiteX0" fmla="*/ 1346082 w 5600253"/>
              <a:gd name="connsiteY0" fmla="*/ 0 h 6505499"/>
              <a:gd name="connsiteX1" fmla="*/ 5592015 w 5600253"/>
              <a:gd name="connsiteY1" fmla="*/ 17021 h 6505499"/>
              <a:gd name="connsiteX2" fmla="*/ 5592015 w 5600253"/>
              <a:gd name="connsiteY2" fmla="*/ 17021 h 6505499"/>
              <a:gd name="connsiteX3" fmla="*/ 5600253 w 5600253"/>
              <a:gd name="connsiteY3" fmla="*/ 5408796 h 6505499"/>
              <a:gd name="connsiteX4" fmla="*/ 4478900 w 5600253"/>
              <a:gd name="connsiteY4" fmla="*/ 6505434 h 6505499"/>
              <a:gd name="connsiteX5" fmla="*/ 840 w 5600253"/>
              <a:gd name="connsiteY5" fmla="*/ 6497196 h 6505499"/>
              <a:gd name="connsiteX6" fmla="*/ 840 w 5600253"/>
              <a:gd name="connsiteY6" fmla="*/ 6497196 h 6505499"/>
              <a:gd name="connsiteX7" fmla="*/ 840 w 5600253"/>
              <a:gd name="connsiteY7" fmla="*/ 1241922 h 6505499"/>
              <a:gd name="connsiteX8" fmla="*/ 1346082 w 5600253"/>
              <a:gd name="connsiteY8" fmla="*/ 0 h 6505499"/>
              <a:gd name="connsiteX0" fmla="*/ 1345242 w 5599413"/>
              <a:gd name="connsiteY0" fmla="*/ 0 h 6505499"/>
              <a:gd name="connsiteX1" fmla="*/ 5591175 w 5599413"/>
              <a:gd name="connsiteY1" fmla="*/ 17021 h 6505499"/>
              <a:gd name="connsiteX2" fmla="*/ 5591175 w 5599413"/>
              <a:gd name="connsiteY2" fmla="*/ 17021 h 6505499"/>
              <a:gd name="connsiteX3" fmla="*/ 5599413 w 5599413"/>
              <a:gd name="connsiteY3" fmla="*/ 5408796 h 6505499"/>
              <a:gd name="connsiteX4" fmla="*/ 4478060 w 5599413"/>
              <a:gd name="connsiteY4" fmla="*/ 6505434 h 6505499"/>
              <a:gd name="connsiteX5" fmla="*/ 0 w 5599413"/>
              <a:gd name="connsiteY5" fmla="*/ 6497196 h 6505499"/>
              <a:gd name="connsiteX6" fmla="*/ 0 w 5599413"/>
              <a:gd name="connsiteY6" fmla="*/ 6497196 h 6505499"/>
              <a:gd name="connsiteX7" fmla="*/ 0 w 5599413"/>
              <a:gd name="connsiteY7" fmla="*/ 1241922 h 6505499"/>
              <a:gd name="connsiteX8" fmla="*/ 1345242 w 5599413"/>
              <a:gd name="connsiteY8" fmla="*/ 0 h 6505499"/>
              <a:gd name="connsiteX0" fmla="*/ 1362363 w 5599413"/>
              <a:gd name="connsiteY0" fmla="*/ 0 h 6505499"/>
              <a:gd name="connsiteX1" fmla="*/ 5591175 w 5599413"/>
              <a:gd name="connsiteY1" fmla="*/ 17021 h 6505499"/>
              <a:gd name="connsiteX2" fmla="*/ 5591175 w 5599413"/>
              <a:gd name="connsiteY2" fmla="*/ 17021 h 6505499"/>
              <a:gd name="connsiteX3" fmla="*/ 5599413 w 5599413"/>
              <a:gd name="connsiteY3" fmla="*/ 5408796 h 6505499"/>
              <a:gd name="connsiteX4" fmla="*/ 4478060 w 5599413"/>
              <a:gd name="connsiteY4" fmla="*/ 6505434 h 6505499"/>
              <a:gd name="connsiteX5" fmla="*/ 0 w 5599413"/>
              <a:gd name="connsiteY5" fmla="*/ 6497196 h 6505499"/>
              <a:gd name="connsiteX6" fmla="*/ 0 w 5599413"/>
              <a:gd name="connsiteY6" fmla="*/ 6497196 h 6505499"/>
              <a:gd name="connsiteX7" fmla="*/ 0 w 5599413"/>
              <a:gd name="connsiteY7" fmla="*/ 1241922 h 6505499"/>
              <a:gd name="connsiteX8" fmla="*/ 1362363 w 5599413"/>
              <a:gd name="connsiteY8" fmla="*/ 0 h 6505499"/>
              <a:gd name="connsiteX0" fmla="*/ 1362363 w 5599413"/>
              <a:gd name="connsiteY0" fmla="*/ 0 h 6505499"/>
              <a:gd name="connsiteX1" fmla="*/ 5591175 w 5599413"/>
              <a:gd name="connsiteY1" fmla="*/ 17021 h 6505499"/>
              <a:gd name="connsiteX2" fmla="*/ 5591175 w 5599413"/>
              <a:gd name="connsiteY2" fmla="*/ 17021 h 6505499"/>
              <a:gd name="connsiteX3" fmla="*/ 5599413 w 5599413"/>
              <a:gd name="connsiteY3" fmla="*/ 5408796 h 6505499"/>
              <a:gd name="connsiteX4" fmla="*/ 4478060 w 5599413"/>
              <a:gd name="connsiteY4" fmla="*/ 6505434 h 6505499"/>
              <a:gd name="connsiteX5" fmla="*/ 0 w 5599413"/>
              <a:gd name="connsiteY5" fmla="*/ 6497196 h 6505499"/>
              <a:gd name="connsiteX6" fmla="*/ 0 w 5599413"/>
              <a:gd name="connsiteY6" fmla="*/ 6497196 h 6505499"/>
              <a:gd name="connsiteX7" fmla="*/ 0 w 5599413"/>
              <a:gd name="connsiteY7" fmla="*/ 1241922 h 6505499"/>
              <a:gd name="connsiteX8" fmla="*/ 1362363 w 5599413"/>
              <a:gd name="connsiteY8" fmla="*/ 0 h 6505499"/>
              <a:gd name="connsiteX0" fmla="*/ 1362363 w 5599413"/>
              <a:gd name="connsiteY0" fmla="*/ 0 h 6505499"/>
              <a:gd name="connsiteX1" fmla="*/ 5591175 w 5599413"/>
              <a:gd name="connsiteY1" fmla="*/ 17021 h 6505499"/>
              <a:gd name="connsiteX2" fmla="*/ 5591175 w 5599413"/>
              <a:gd name="connsiteY2" fmla="*/ 17021 h 6505499"/>
              <a:gd name="connsiteX3" fmla="*/ 5599413 w 5599413"/>
              <a:gd name="connsiteY3" fmla="*/ 5408796 h 6505499"/>
              <a:gd name="connsiteX4" fmla="*/ 4478060 w 5599413"/>
              <a:gd name="connsiteY4" fmla="*/ 6505434 h 6505499"/>
              <a:gd name="connsiteX5" fmla="*/ 0 w 5599413"/>
              <a:gd name="connsiteY5" fmla="*/ 6497196 h 6505499"/>
              <a:gd name="connsiteX6" fmla="*/ 0 w 5599413"/>
              <a:gd name="connsiteY6" fmla="*/ 6497196 h 6505499"/>
              <a:gd name="connsiteX7" fmla="*/ 0 w 5599413"/>
              <a:gd name="connsiteY7" fmla="*/ 1241922 h 6505499"/>
              <a:gd name="connsiteX8" fmla="*/ 1362363 w 5599413"/>
              <a:gd name="connsiteY8" fmla="*/ 0 h 6505499"/>
              <a:gd name="connsiteX0" fmla="*/ 1362363 w 5599413"/>
              <a:gd name="connsiteY0" fmla="*/ 0 h 6505499"/>
              <a:gd name="connsiteX1" fmla="*/ 5591175 w 5599413"/>
              <a:gd name="connsiteY1" fmla="*/ 17021 h 6505499"/>
              <a:gd name="connsiteX2" fmla="*/ 5591175 w 5599413"/>
              <a:gd name="connsiteY2" fmla="*/ 17021 h 6505499"/>
              <a:gd name="connsiteX3" fmla="*/ 5599413 w 5599413"/>
              <a:gd name="connsiteY3" fmla="*/ 5408796 h 6505499"/>
              <a:gd name="connsiteX4" fmla="*/ 4478060 w 5599413"/>
              <a:gd name="connsiteY4" fmla="*/ 6505434 h 6505499"/>
              <a:gd name="connsiteX5" fmla="*/ 0 w 5599413"/>
              <a:gd name="connsiteY5" fmla="*/ 6497196 h 6505499"/>
              <a:gd name="connsiteX6" fmla="*/ 0 w 5599413"/>
              <a:gd name="connsiteY6" fmla="*/ 6497196 h 6505499"/>
              <a:gd name="connsiteX7" fmla="*/ 0 w 5599413"/>
              <a:gd name="connsiteY7" fmla="*/ 1241922 h 6505499"/>
              <a:gd name="connsiteX8" fmla="*/ 1362363 w 5599413"/>
              <a:gd name="connsiteY8" fmla="*/ 0 h 6505499"/>
              <a:gd name="connsiteX0" fmla="*/ 1376418 w 5599413"/>
              <a:gd name="connsiteY0" fmla="*/ 3939 h 6488478"/>
              <a:gd name="connsiteX1" fmla="*/ 5591175 w 5599413"/>
              <a:gd name="connsiteY1" fmla="*/ 0 h 6488478"/>
              <a:gd name="connsiteX2" fmla="*/ 5591175 w 5599413"/>
              <a:gd name="connsiteY2" fmla="*/ 0 h 6488478"/>
              <a:gd name="connsiteX3" fmla="*/ 5599413 w 5599413"/>
              <a:gd name="connsiteY3" fmla="*/ 5391775 h 6488478"/>
              <a:gd name="connsiteX4" fmla="*/ 4478060 w 5599413"/>
              <a:gd name="connsiteY4" fmla="*/ 6488413 h 6488478"/>
              <a:gd name="connsiteX5" fmla="*/ 0 w 5599413"/>
              <a:gd name="connsiteY5" fmla="*/ 6480175 h 6488478"/>
              <a:gd name="connsiteX6" fmla="*/ 0 w 5599413"/>
              <a:gd name="connsiteY6" fmla="*/ 6480175 h 6488478"/>
              <a:gd name="connsiteX7" fmla="*/ 0 w 5599413"/>
              <a:gd name="connsiteY7" fmla="*/ 1224901 h 6488478"/>
              <a:gd name="connsiteX8" fmla="*/ 1376418 w 5599413"/>
              <a:gd name="connsiteY8" fmla="*/ 3939 h 6488478"/>
              <a:gd name="connsiteX0" fmla="*/ 1346236 w 5599413"/>
              <a:gd name="connsiteY0" fmla="*/ 0 h 6490540"/>
              <a:gd name="connsiteX1" fmla="*/ 5591175 w 5599413"/>
              <a:gd name="connsiteY1" fmla="*/ 2062 h 6490540"/>
              <a:gd name="connsiteX2" fmla="*/ 5591175 w 5599413"/>
              <a:gd name="connsiteY2" fmla="*/ 2062 h 6490540"/>
              <a:gd name="connsiteX3" fmla="*/ 5599413 w 5599413"/>
              <a:gd name="connsiteY3" fmla="*/ 5393837 h 6490540"/>
              <a:gd name="connsiteX4" fmla="*/ 4478060 w 5599413"/>
              <a:gd name="connsiteY4" fmla="*/ 6490475 h 6490540"/>
              <a:gd name="connsiteX5" fmla="*/ 0 w 5599413"/>
              <a:gd name="connsiteY5" fmla="*/ 6482237 h 6490540"/>
              <a:gd name="connsiteX6" fmla="*/ 0 w 5599413"/>
              <a:gd name="connsiteY6" fmla="*/ 6482237 h 6490540"/>
              <a:gd name="connsiteX7" fmla="*/ 0 w 5599413"/>
              <a:gd name="connsiteY7" fmla="*/ 1226963 h 6490540"/>
              <a:gd name="connsiteX8" fmla="*/ 1346236 w 5599413"/>
              <a:gd name="connsiteY8" fmla="*/ 0 h 6490540"/>
              <a:gd name="connsiteX0" fmla="*/ 1346236 w 5599413"/>
              <a:gd name="connsiteY0" fmla="*/ 22 h 6490562"/>
              <a:gd name="connsiteX1" fmla="*/ 5591175 w 5599413"/>
              <a:gd name="connsiteY1" fmla="*/ 2084 h 6490562"/>
              <a:gd name="connsiteX2" fmla="*/ 5591175 w 5599413"/>
              <a:gd name="connsiteY2" fmla="*/ 2084 h 6490562"/>
              <a:gd name="connsiteX3" fmla="*/ 5599413 w 5599413"/>
              <a:gd name="connsiteY3" fmla="*/ 5393859 h 6490562"/>
              <a:gd name="connsiteX4" fmla="*/ 4478060 w 5599413"/>
              <a:gd name="connsiteY4" fmla="*/ 6490497 h 6490562"/>
              <a:gd name="connsiteX5" fmla="*/ 0 w 5599413"/>
              <a:gd name="connsiteY5" fmla="*/ 6482259 h 6490562"/>
              <a:gd name="connsiteX6" fmla="*/ 0 w 5599413"/>
              <a:gd name="connsiteY6" fmla="*/ 6482259 h 6490562"/>
              <a:gd name="connsiteX7" fmla="*/ 0 w 5599413"/>
              <a:gd name="connsiteY7" fmla="*/ 1226985 h 6490562"/>
              <a:gd name="connsiteX8" fmla="*/ 1346236 w 5599413"/>
              <a:gd name="connsiteY8" fmla="*/ 22 h 6490562"/>
              <a:gd name="connsiteX0" fmla="*/ 1346304 w 5599481"/>
              <a:gd name="connsiteY0" fmla="*/ 20 h 6490560"/>
              <a:gd name="connsiteX1" fmla="*/ 5591243 w 5599481"/>
              <a:gd name="connsiteY1" fmla="*/ 2082 h 6490560"/>
              <a:gd name="connsiteX2" fmla="*/ 5591243 w 5599481"/>
              <a:gd name="connsiteY2" fmla="*/ 2082 h 6490560"/>
              <a:gd name="connsiteX3" fmla="*/ 5599481 w 5599481"/>
              <a:gd name="connsiteY3" fmla="*/ 5393857 h 6490560"/>
              <a:gd name="connsiteX4" fmla="*/ 4478128 w 5599481"/>
              <a:gd name="connsiteY4" fmla="*/ 6490495 h 6490560"/>
              <a:gd name="connsiteX5" fmla="*/ 68 w 5599481"/>
              <a:gd name="connsiteY5" fmla="*/ 6482257 h 6490560"/>
              <a:gd name="connsiteX6" fmla="*/ 68 w 5599481"/>
              <a:gd name="connsiteY6" fmla="*/ 6482257 h 6490560"/>
              <a:gd name="connsiteX7" fmla="*/ 68 w 5599481"/>
              <a:gd name="connsiteY7" fmla="*/ 1226983 h 6490560"/>
              <a:gd name="connsiteX8" fmla="*/ 1346304 w 5599481"/>
              <a:gd name="connsiteY8" fmla="*/ 20 h 6490560"/>
              <a:gd name="connsiteX0" fmla="*/ 1536725 w 5705393"/>
              <a:gd name="connsiteY0" fmla="*/ 56 h 6496596"/>
              <a:gd name="connsiteX1" fmla="*/ 5697155 w 5705393"/>
              <a:gd name="connsiteY1" fmla="*/ 8118 h 6496596"/>
              <a:gd name="connsiteX2" fmla="*/ 5697155 w 5705393"/>
              <a:gd name="connsiteY2" fmla="*/ 8118 h 6496596"/>
              <a:gd name="connsiteX3" fmla="*/ 5705393 w 5705393"/>
              <a:gd name="connsiteY3" fmla="*/ 5399893 h 6496596"/>
              <a:gd name="connsiteX4" fmla="*/ 4584040 w 5705393"/>
              <a:gd name="connsiteY4" fmla="*/ 6496531 h 6496596"/>
              <a:gd name="connsiteX5" fmla="*/ 105980 w 5705393"/>
              <a:gd name="connsiteY5" fmla="*/ 6488293 h 6496596"/>
              <a:gd name="connsiteX6" fmla="*/ 105980 w 5705393"/>
              <a:gd name="connsiteY6" fmla="*/ 6488293 h 6496596"/>
              <a:gd name="connsiteX7" fmla="*/ 105980 w 5705393"/>
              <a:gd name="connsiteY7" fmla="*/ 1233019 h 6496596"/>
              <a:gd name="connsiteX8" fmla="*/ 1536725 w 5705393"/>
              <a:gd name="connsiteY8" fmla="*/ 56 h 6496596"/>
              <a:gd name="connsiteX0" fmla="*/ 1430760 w 5599428"/>
              <a:gd name="connsiteY0" fmla="*/ 22 h 6496562"/>
              <a:gd name="connsiteX1" fmla="*/ 5591190 w 5599428"/>
              <a:gd name="connsiteY1" fmla="*/ 8084 h 6496562"/>
              <a:gd name="connsiteX2" fmla="*/ 5591190 w 5599428"/>
              <a:gd name="connsiteY2" fmla="*/ 8084 h 6496562"/>
              <a:gd name="connsiteX3" fmla="*/ 5599428 w 5599428"/>
              <a:gd name="connsiteY3" fmla="*/ 5399859 h 6496562"/>
              <a:gd name="connsiteX4" fmla="*/ 4478075 w 5599428"/>
              <a:gd name="connsiteY4" fmla="*/ 6496497 h 6496562"/>
              <a:gd name="connsiteX5" fmla="*/ 15 w 5599428"/>
              <a:gd name="connsiteY5" fmla="*/ 6488259 h 6496562"/>
              <a:gd name="connsiteX6" fmla="*/ 15 w 5599428"/>
              <a:gd name="connsiteY6" fmla="*/ 6488259 h 6496562"/>
              <a:gd name="connsiteX7" fmla="*/ 15 w 5599428"/>
              <a:gd name="connsiteY7" fmla="*/ 1232985 h 6496562"/>
              <a:gd name="connsiteX8" fmla="*/ 1430760 w 5599428"/>
              <a:gd name="connsiteY8" fmla="*/ 22 h 6496562"/>
              <a:gd name="connsiteX0" fmla="*/ 1430762 w 5599430"/>
              <a:gd name="connsiteY0" fmla="*/ 0 h 6496540"/>
              <a:gd name="connsiteX1" fmla="*/ 5591192 w 5599430"/>
              <a:gd name="connsiteY1" fmla="*/ 8062 h 6496540"/>
              <a:gd name="connsiteX2" fmla="*/ 5591192 w 5599430"/>
              <a:gd name="connsiteY2" fmla="*/ 8062 h 6496540"/>
              <a:gd name="connsiteX3" fmla="*/ 5599430 w 5599430"/>
              <a:gd name="connsiteY3" fmla="*/ 5399837 h 6496540"/>
              <a:gd name="connsiteX4" fmla="*/ 4478077 w 5599430"/>
              <a:gd name="connsiteY4" fmla="*/ 6496475 h 6496540"/>
              <a:gd name="connsiteX5" fmla="*/ 17 w 5599430"/>
              <a:gd name="connsiteY5" fmla="*/ 6488237 h 6496540"/>
              <a:gd name="connsiteX6" fmla="*/ 17 w 5599430"/>
              <a:gd name="connsiteY6" fmla="*/ 6488237 h 6496540"/>
              <a:gd name="connsiteX7" fmla="*/ 17 w 5599430"/>
              <a:gd name="connsiteY7" fmla="*/ 1232963 h 6496540"/>
              <a:gd name="connsiteX8" fmla="*/ 1430762 w 5599430"/>
              <a:gd name="connsiteY8" fmla="*/ 0 h 6496540"/>
              <a:gd name="connsiteX0" fmla="*/ 1355185 w 5692873"/>
              <a:gd name="connsiteY0" fmla="*/ 0 h 6490539"/>
              <a:gd name="connsiteX1" fmla="*/ 5684635 w 5692873"/>
              <a:gd name="connsiteY1" fmla="*/ 2061 h 6490539"/>
              <a:gd name="connsiteX2" fmla="*/ 5684635 w 5692873"/>
              <a:gd name="connsiteY2" fmla="*/ 2061 h 6490539"/>
              <a:gd name="connsiteX3" fmla="*/ 5692873 w 5692873"/>
              <a:gd name="connsiteY3" fmla="*/ 5393836 h 6490539"/>
              <a:gd name="connsiteX4" fmla="*/ 4571520 w 5692873"/>
              <a:gd name="connsiteY4" fmla="*/ 6490474 h 6490539"/>
              <a:gd name="connsiteX5" fmla="*/ 93460 w 5692873"/>
              <a:gd name="connsiteY5" fmla="*/ 6482236 h 6490539"/>
              <a:gd name="connsiteX6" fmla="*/ 93460 w 5692873"/>
              <a:gd name="connsiteY6" fmla="*/ 6482236 h 6490539"/>
              <a:gd name="connsiteX7" fmla="*/ 93460 w 5692873"/>
              <a:gd name="connsiteY7" fmla="*/ 1226962 h 6490539"/>
              <a:gd name="connsiteX8" fmla="*/ 1355185 w 5692873"/>
              <a:gd name="connsiteY8" fmla="*/ 0 h 6490539"/>
              <a:gd name="connsiteX0" fmla="*/ 1355185 w 5692873"/>
              <a:gd name="connsiteY0" fmla="*/ 0 h 6490539"/>
              <a:gd name="connsiteX1" fmla="*/ 5684635 w 5692873"/>
              <a:gd name="connsiteY1" fmla="*/ 2061 h 6490539"/>
              <a:gd name="connsiteX2" fmla="*/ 5684635 w 5692873"/>
              <a:gd name="connsiteY2" fmla="*/ 2061 h 6490539"/>
              <a:gd name="connsiteX3" fmla="*/ 5692873 w 5692873"/>
              <a:gd name="connsiteY3" fmla="*/ 5393836 h 6490539"/>
              <a:gd name="connsiteX4" fmla="*/ 4571520 w 5692873"/>
              <a:gd name="connsiteY4" fmla="*/ 6490474 h 6490539"/>
              <a:gd name="connsiteX5" fmla="*/ 93460 w 5692873"/>
              <a:gd name="connsiteY5" fmla="*/ 6482236 h 6490539"/>
              <a:gd name="connsiteX6" fmla="*/ 93460 w 5692873"/>
              <a:gd name="connsiteY6" fmla="*/ 6482236 h 6490539"/>
              <a:gd name="connsiteX7" fmla="*/ 93460 w 5692873"/>
              <a:gd name="connsiteY7" fmla="*/ 1226962 h 6490539"/>
              <a:gd name="connsiteX8" fmla="*/ 1355185 w 5692873"/>
              <a:gd name="connsiteY8" fmla="*/ 0 h 6490539"/>
              <a:gd name="connsiteX0" fmla="*/ 1261727 w 5599415"/>
              <a:gd name="connsiteY0" fmla="*/ 0 h 6490539"/>
              <a:gd name="connsiteX1" fmla="*/ 5591177 w 5599415"/>
              <a:gd name="connsiteY1" fmla="*/ 2061 h 6490539"/>
              <a:gd name="connsiteX2" fmla="*/ 5591177 w 5599415"/>
              <a:gd name="connsiteY2" fmla="*/ 2061 h 6490539"/>
              <a:gd name="connsiteX3" fmla="*/ 5599415 w 5599415"/>
              <a:gd name="connsiteY3" fmla="*/ 5393836 h 6490539"/>
              <a:gd name="connsiteX4" fmla="*/ 4478062 w 5599415"/>
              <a:gd name="connsiteY4" fmla="*/ 6490474 h 6490539"/>
              <a:gd name="connsiteX5" fmla="*/ 2 w 5599415"/>
              <a:gd name="connsiteY5" fmla="*/ 6482236 h 6490539"/>
              <a:gd name="connsiteX6" fmla="*/ 2 w 5599415"/>
              <a:gd name="connsiteY6" fmla="*/ 6482236 h 6490539"/>
              <a:gd name="connsiteX7" fmla="*/ 2 w 5599415"/>
              <a:gd name="connsiteY7" fmla="*/ 1226962 h 6490539"/>
              <a:gd name="connsiteX8" fmla="*/ 1261727 w 5599415"/>
              <a:gd name="connsiteY8" fmla="*/ 0 h 6490539"/>
              <a:gd name="connsiteX0" fmla="*/ 1261728 w 5599416"/>
              <a:gd name="connsiteY0" fmla="*/ 0 h 6490539"/>
              <a:gd name="connsiteX1" fmla="*/ 5591178 w 5599416"/>
              <a:gd name="connsiteY1" fmla="*/ 2061 h 6490539"/>
              <a:gd name="connsiteX2" fmla="*/ 5591178 w 5599416"/>
              <a:gd name="connsiteY2" fmla="*/ 2061 h 6490539"/>
              <a:gd name="connsiteX3" fmla="*/ 5599416 w 5599416"/>
              <a:gd name="connsiteY3" fmla="*/ 5393836 h 6490539"/>
              <a:gd name="connsiteX4" fmla="*/ 4478063 w 5599416"/>
              <a:gd name="connsiteY4" fmla="*/ 6490474 h 6490539"/>
              <a:gd name="connsiteX5" fmla="*/ 3 w 5599416"/>
              <a:gd name="connsiteY5" fmla="*/ 6482236 h 6490539"/>
              <a:gd name="connsiteX6" fmla="*/ 3 w 5599416"/>
              <a:gd name="connsiteY6" fmla="*/ 6482236 h 6490539"/>
              <a:gd name="connsiteX7" fmla="*/ 3 w 5599416"/>
              <a:gd name="connsiteY7" fmla="*/ 1226962 h 6490539"/>
              <a:gd name="connsiteX8" fmla="*/ 1261728 w 5599416"/>
              <a:gd name="connsiteY8" fmla="*/ 0 h 6490539"/>
              <a:gd name="connsiteX0" fmla="*/ 1263969 w 5601657"/>
              <a:gd name="connsiteY0" fmla="*/ 0 h 6490539"/>
              <a:gd name="connsiteX1" fmla="*/ 5593419 w 5601657"/>
              <a:gd name="connsiteY1" fmla="*/ 2061 h 6490539"/>
              <a:gd name="connsiteX2" fmla="*/ 5593419 w 5601657"/>
              <a:gd name="connsiteY2" fmla="*/ 2061 h 6490539"/>
              <a:gd name="connsiteX3" fmla="*/ 5601657 w 5601657"/>
              <a:gd name="connsiteY3" fmla="*/ 5393836 h 6490539"/>
              <a:gd name="connsiteX4" fmla="*/ 4480304 w 5601657"/>
              <a:gd name="connsiteY4" fmla="*/ 6490474 h 6490539"/>
              <a:gd name="connsiteX5" fmla="*/ 2244 w 5601657"/>
              <a:gd name="connsiteY5" fmla="*/ 6482236 h 6490539"/>
              <a:gd name="connsiteX6" fmla="*/ 2244 w 5601657"/>
              <a:gd name="connsiteY6" fmla="*/ 6482236 h 6490539"/>
              <a:gd name="connsiteX7" fmla="*/ 2244 w 5601657"/>
              <a:gd name="connsiteY7" fmla="*/ 1226962 h 6490539"/>
              <a:gd name="connsiteX8" fmla="*/ 1263969 w 5601657"/>
              <a:gd name="connsiteY8" fmla="*/ 0 h 6490539"/>
              <a:gd name="connsiteX0" fmla="*/ 1261729 w 5599417"/>
              <a:gd name="connsiteY0" fmla="*/ 0 h 6490539"/>
              <a:gd name="connsiteX1" fmla="*/ 5591179 w 5599417"/>
              <a:gd name="connsiteY1" fmla="*/ 2061 h 6490539"/>
              <a:gd name="connsiteX2" fmla="*/ 5591179 w 5599417"/>
              <a:gd name="connsiteY2" fmla="*/ 2061 h 6490539"/>
              <a:gd name="connsiteX3" fmla="*/ 5599417 w 5599417"/>
              <a:gd name="connsiteY3" fmla="*/ 5393836 h 6490539"/>
              <a:gd name="connsiteX4" fmla="*/ 4478064 w 5599417"/>
              <a:gd name="connsiteY4" fmla="*/ 6490474 h 6490539"/>
              <a:gd name="connsiteX5" fmla="*/ 4 w 5599417"/>
              <a:gd name="connsiteY5" fmla="*/ 6482236 h 6490539"/>
              <a:gd name="connsiteX6" fmla="*/ 4 w 5599417"/>
              <a:gd name="connsiteY6" fmla="*/ 6482236 h 6490539"/>
              <a:gd name="connsiteX7" fmla="*/ 4 w 5599417"/>
              <a:gd name="connsiteY7" fmla="*/ 1226962 h 6490539"/>
              <a:gd name="connsiteX8" fmla="*/ 1261729 w 5599417"/>
              <a:gd name="connsiteY8" fmla="*/ 0 h 6490539"/>
              <a:gd name="connsiteX0" fmla="*/ 1261922 w 5599610"/>
              <a:gd name="connsiteY0" fmla="*/ 243 h 6490782"/>
              <a:gd name="connsiteX1" fmla="*/ 5591372 w 5599610"/>
              <a:gd name="connsiteY1" fmla="*/ 2304 h 6490782"/>
              <a:gd name="connsiteX2" fmla="*/ 5591372 w 5599610"/>
              <a:gd name="connsiteY2" fmla="*/ 2304 h 6490782"/>
              <a:gd name="connsiteX3" fmla="*/ 5599610 w 5599610"/>
              <a:gd name="connsiteY3" fmla="*/ 5394079 h 6490782"/>
              <a:gd name="connsiteX4" fmla="*/ 4478257 w 5599610"/>
              <a:gd name="connsiteY4" fmla="*/ 6490717 h 6490782"/>
              <a:gd name="connsiteX5" fmla="*/ 197 w 5599610"/>
              <a:gd name="connsiteY5" fmla="*/ 6482479 h 6490782"/>
              <a:gd name="connsiteX6" fmla="*/ 197 w 5599610"/>
              <a:gd name="connsiteY6" fmla="*/ 6482479 h 6490782"/>
              <a:gd name="connsiteX7" fmla="*/ 197 w 5599610"/>
              <a:gd name="connsiteY7" fmla="*/ 1227205 h 6490782"/>
              <a:gd name="connsiteX8" fmla="*/ 1261922 w 5599610"/>
              <a:gd name="connsiteY8" fmla="*/ 243 h 6490782"/>
              <a:gd name="connsiteX0" fmla="*/ 1173646 w 5680354"/>
              <a:gd name="connsiteY0" fmla="*/ 3958 h 6488496"/>
              <a:gd name="connsiteX1" fmla="*/ 5672116 w 5680354"/>
              <a:gd name="connsiteY1" fmla="*/ 18 h 6488496"/>
              <a:gd name="connsiteX2" fmla="*/ 5672116 w 5680354"/>
              <a:gd name="connsiteY2" fmla="*/ 18 h 6488496"/>
              <a:gd name="connsiteX3" fmla="*/ 5680354 w 5680354"/>
              <a:gd name="connsiteY3" fmla="*/ 5391793 h 6488496"/>
              <a:gd name="connsiteX4" fmla="*/ 4559001 w 5680354"/>
              <a:gd name="connsiteY4" fmla="*/ 6488431 h 6488496"/>
              <a:gd name="connsiteX5" fmla="*/ 80941 w 5680354"/>
              <a:gd name="connsiteY5" fmla="*/ 6480193 h 6488496"/>
              <a:gd name="connsiteX6" fmla="*/ 80941 w 5680354"/>
              <a:gd name="connsiteY6" fmla="*/ 6480193 h 6488496"/>
              <a:gd name="connsiteX7" fmla="*/ 80941 w 5680354"/>
              <a:gd name="connsiteY7" fmla="*/ 1224919 h 6488496"/>
              <a:gd name="connsiteX8" fmla="*/ 1173646 w 5680354"/>
              <a:gd name="connsiteY8" fmla="*/ 3958 h 6488496"/>
              <a:gd name="connsiteX0" fmla="*/ 1173646 w 5680354"/>
              <a:gd name="connsiteY0" fmla="*/ 3940 h 6488478"/>
              <a:gd name="connsiteX1" fmla="*/ 5672116 w 5680354"/>
              <a:gd name="connsiteY1" fmla="*/ 0 h 6488478"/>
              <a:gd name="connsiteX2" fmla="*/ 5672116 w 5680354"/>
              <a:gd name="connsiteY2" fmla="*/ 0 h 6488478"/>
              <a:gd name="connsiteX3" fmla="*/ 5680354 w 5680354"/>
              <a:gd name="connsiteY3" fmla="*/ 5391775 h 6488478"/>
              <a:gd name="connsiteX4" fmla="*/ 4559001 w 5680354"/>
              <a:gd name="connsiteY4" fmla="*/ 6488413 h 6488478"/>
              <a:gd name="connsiteX5" fmla="*/ 80941 w 5680354"/>
              <a:gd name="connsiteY5" fmla="*/ 6480175 h 6488478"/>
              <a:gd name="connsiteX6" fmla="*/ 80941 w 5680354"/>
              <a:gd name="connsiteY6" fmla="*/ 6480175 h 6488478"/>
              <a:gd name="connsiteX7" fmla="*/ 80941 w 5680354"/>
              <a:gd name="connsiteY7" fmla="*/ 1224901 h 6488478"/>
              <a:gd name="connsiteX8" fmla="*/ 1173646 w 5680354"/>
              <a:gd name="connsiteY8" fmla="*/ 3940 h 6488478"/>
              <a:gd name="connsiteX0" fmla="*/ 1092839 w 5599547"/>
              <a:gd name="connsiteY0" fmla="*/ 3940 h 6488478"/>
              <a:gd name="connsiteX1" fmla="*/ 5591309 w 5599547"/>
              <a:gd name="connsiteY1" fmla="*/ 0 h 6488478"/>
              <a:gd name="connsiteX2" fmla="*/ 5591309 w 5599547"/>
              <a:gd name="connsiteY2" fmla="*/ 0 h 6488478"/>
              <a:gd name="connsiteX3" fmla="*/ 5599547 w 5599547"/>
              <a:gd name="connsiteY3" fmla="*/ 5391775 h 6488478"/>
              <a:gd name="connsiteX4" fmla="*/ 4478194 w 5599547"/>
              <a:gd name="connsiteY4" fmla="*/ 6488413 h 6488478"/>
              <a:gd name="connsiteX5" fmla="*/ 134 w 5599547"/>
              <a:gd name="connsiteY5" fmla="*/ 6480175 h 6488478"/>
              <a:gd name="connsiteX6" fmla="*/ 134 w 5599547"/>
              <a:gd name="connsiteY6" fmla="*/ 6480175 h 6488478"/>
              <a:gd name="connsiteX7" fmla="*/ 134 w 5599547"/>
              <a:gd name="connsiteY7" fmla="*/ 1224901 h 6488478"/>
              <a:gd name="connsiteX8" fmla="*/ 1092839 w 5599547"/>
              <a:gd name="connsiteY8" fmla="*/ 3940 h 6488478"/>
              <a:gd name="connsiteX0" fmla="*/ 1093190 w 5599898"/>
              <a:gd name="connsiteY0" fmla="*/ 83023 h 6567561"/>
              <a:gd name="connsiteX1" fmla="*/ 5591660 w 5599898"/>
              <a:gd name="connsiteY1" fmla="*/ 79083 h 6567561"/>
              <a:gd name="connsiteX2" fmla="*/ 5591660 w 5599898"/>
              <a:gd name="connsiteY2" fmla="*/ 79083 h 6567561"/>
              <a:gd name="connsiteX3" fmla="*/ 5599898 w 5599898"/>
              <a:gd name="connsiteY3" fmla="*/ 5470858 h 6567561"/>
              <a:gd name="connsiteX4" fmla="*/ 4478545 w 5599898"/>
              <a:gd name="connsiteY4" fmla="*/ 6567496 h 6567561"/>
              <a:gd name="connsiteX5" fmla="*/ 485 w 5599898"/>
              <a:gd name="connsiteY5" fmla="*/ 6559258 h 6567561"/>
              <a:gd name="connsiteX6" fmla="*/ 485 w 5599898"/>
              <a:gd name="connsiteY6" fmla="*/ 6559258 h 6567561"/>
              <a:gd name="connsiteX7" fmla="*/ 485 w 5599898"/>
              <a:gd name="connsiteY7" fmla="*/ 1189959 h 6567561"/>
              <a:gd name="connsiteX8" fmla="*/ 1093190 w 5599898"/>
              <a:gd name="connsiteY8" fmla="*/ 83023 h 6567561"/>
              <a:gd name="connsiteX0" fmla="*/ 1093190 w 5599898"/>
              <a:gd name="connsiteY0" fmla="*/ 83023 h 6567561"/>
              <a:gd name="connsiteX1" fmla="*/ 5591660 w 5599898"/>
              <a:gd name="connsiteY1" fmla="*/ 79083 h 6567561"/>
              <a:gd name="connsiteX2" fmla="*/ 5591660 w 5599898"/>
              <a:gd name="connsiteY2" fmla="*/ 79083 h 6567561"/>
              <a:gd name="connsiteX3" fmla="*/ 5599898 w 5599898"/>
              <a:gd name="connsiteY3" fmla="*/ 5470858 h 6567561"/>
              <a:gd name="connsiteX4" fmla="*/ 4478545 w 5599898"/>
              <a:gd name="connsiteY4" fmla="*/ 6567496 h 6567561"/>
              <a:gd name="connsiteX5" fmla="*/ 485 w 5599898"/>
              <a:gd name="connsiteY5" fmla="*/ 6559258 h 6567561"/>
              <a:gd name="connsiteX6" fmla="*/ 485 w 5599898"/>
              <a:gd name="connsiteY6" fmla="*/ 6559258 h 6567561"/>
              <a:gd name="connsiteX7" fmla="*/ 485 w 5599898"/>
              <a:gd name="connsiteY7" fmla="*/ 1189959 h 6567561"/>
              <a:gd name="connsiteX8" fmla="*/ 1093190 w 5599898"/>
              <a:gd name="connsiteY8" fmla="*/ 83023 h 6567561"/>
              <a:gd name="connsiteX0" fmla="*/ 1093127 w 5599835"/>
              <a:gd name="connsiteY0" fmla="*/ 3940 h 6488478"/>
              <a:gd name="connsiteX1" fmla="*/ 5591597 w 5599835"/>
              <a:gd name="connsiteY1" fmla="*/ 0 h 6488478"/>
              <a:gd name="connsiteX2" fmla="*/ 5591597 w 5599835"/>
              <a:gd name="connsiteY2" fmla="*/ 0 h 6488478"/>
              <a:gd name="connsiteX3" fmla="*/ 5599835 w 5599835"/>
              <a:gd name="connsiteY3" fmla="*/ 5391775 h 6488478"/>
              <a:gd name="connsiteX4" fmla="*/ 4478482 w 5599835"/>
              <a:gd name="connsiteY4" fmla="*/ 6488413 h 6488478"/>
              <a:gd name="connsiteX5" fmla="*/ 422 w 5599835"/>
              <a:gd name="connsiteY5" fmla="*/ 6480175 h 6488478"/>
              <a:gd name="connsiteX6" fmla="*/ 422 w 5599835"/>
              <a:gd name="connsiteY6" fmla="*/ 6480175 h 6488478"/>
              <a:gd name="connsiteX7" fmla="*/ 422 w 5599835"/>
              <a:gd name="connsiteY7" fmla="*/ 1110876 h 6488478"/>
              <a:gd name="connsiteX8" fmla="*/ 1093127 w 5599835"/>
              <a:gd name="connsiteY8" fmla="*/ 3940 h 6488478"/>
              <a:gd name="connsiteX0" fmla="*/ 1092974 w 5599682"/>
              <a:gd name="connsiteY0" fmla="*/ 5807 h 6490345"/>
              <a:gd name="connsiteX1" fmla="*/ 5591444 w 5599682"/>
              <a:gd name="connsiteY1" fmla="*/ 1867 h 6490345"/>
              <a:gd name="connsiteX2" fmla="*/ 5591444 w 5599682"/>
              <a:gd name="connsiteY2" fmla="*/ 1867 h 6490345"/>
              <a:gd name="connsiteX3" fmla="*/ 5599682 w 5599682"/>
              <a:gd name="connsiteY3" fmla="*/ 5393642 h 6490345"/>
              <a:gd name="connsiteX4" fmla="*/ 4478329 w 5599682"/>
              <a:gd name="connsiteY4" fmla="*/ 6490280 h 6490345"/>
              <a:gd name="connsiteX5" fmla="*/ 269 w 5599682"/>
              <a:gd name="connsiteY5" fmla="*/ 6482042 h 6490345"/>
              <a:gd name="connsiteX6" fmla="*/ 269 w 5599682"/>
              <a:gd name="connsiteY6" fmla="*/ 6482042 h 6490345"/>
              <a:gd name="connsiteX7" fmla="*/ 269 w 5599682"/>
              <a:gd name="connsiteY7" fmla="*/ 1112743 h 6490345"/>
              <a:gd name="connsiteX8" fmla="*/ 1092974 w 5599682"/>
              <a:gd name="connsiteY8" fmla="*/ 5807 h 6490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9682" h="6490345">
                <a:moveTo>
                  <a:pt x="1092974" y="5807"/>
                </a:moveTo>
                <a:cubicBezTo>
                  <a:pt x="1867889" y="-5300"/>
                  <a:pt x="4091954" y="3180"/>
                  <a:pt x="5591444" y="1867"/>
                </a:cubicBezTo>
                <a:lnTo>
                  <a:pt x="5591444" y="1867"/>
                </a:lnTo>
                <a:lnTo>
                  <a:pt x="5599682" y="5393642"/>
                </a:lnTo>
                <a:cubicBezTo>
                  <a:pt x="5592435" y="6077138"/>
                  <a:pt x="5046967" y="6496354"/>
                  <a:pt x="4478329" y="6490280"/>
                </a:cubicBezTo>
                <a:lnTo>
                  <a:pt x="269" y="6482042"/>
                </a:lnTo>
                <a:lnTo>
                  <a:pt x="269" y="6482042"/>
                </a:lnTo>
                <a:cubicBezTo>
                  <a:pt x="269" y="4730284"/>
                  <a:pt x="11316" y="1549975"/>
                  <a:pt x="269" y="1112743"/>
                </a:cubicBezTo>
                <a:cubicBezTo>
                  <a:pt x="-10778" y="675511"/>
                  <a:pt x="318059" y="16914"/>
                  <a:pt x="1092974" y="5807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GB"/>
              <a:t>Click icon to add picture</a:t>
            </a:r>
            <a:endParaRPr lang="en-LT" dirty="0"/>
          </a:p>
        </p:txBody>
      </p:sp>
      <p:sp>
        <p:nvSpPr>
          <p:cNvPr id="7" name="Round Diagonal Corner of Rectangle 6">
            <a:extLst>
              <a:ext uri="{FF2B5EF4-FFF2-40B4-BE49-F238E27FC236}">
                <a16:creationId xmlns:a16="http://schemas.microsoft.com/office/drawing/2014/main" id="{64768F83-3295-7191-3C5B-544F451B5493}"/>
              </a:ext>
            </a:extLst>
          </p:cNvPr>
          <p:cNvSpPr/>
          <p:nvPr userDrawn="1"/>
        </p:nvSpPr>
        <p:spPr>
          <a:xfrm>
            <a:off x="263525" y="260350"/>
            <a:ext cx="11664949" cy="6337300"/>
          </a:xfrm>
          <a:prstGeom prst="round2Diag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dirty="0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2E53F0F-2188-B8E5-F9F6-6815888B9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4557" y="563561"/>
            <a:ext cx="5184775" cy="1325563"/>
          </a:xfrm>
        </p:spPr>
        <p:txBody>
          <a:bodyPr anchor="t"/>
          <a:lstStyle>
            <a:lvl1pPr>
              <a:defRPr b="1" i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Lorem Ipsum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sit</a:t>
            </a:r>
            <a:endParaRPr lang="en-LT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FCD2983-0405-82D0-2196-EC33099587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94557" y="2141537"/>
            <a:ext cx="5184775" cy="4211137"/>
          </a:xfrm>
        </p:spPr>
        <p:txBody>
          <a:bodyPr/>
          <a:lstStyle>
            <a:lvl1pPr>
              <a:defRPr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18757041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4" userDrawn="1">
          <p15:clr>
            <a:srgbClr val="FBAE40"/>
          </p15:clr>
        </p15:guide>
        <p15:guide id="2" pos="7514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pos="166" userDrawn="1">
          <p15:clr>
            <a:srgbClr val="FBAE40"/>
          </p15:clr>
        </p15:guide>
        <p15:guide id="5" pos="325" userDrawn="1">
          <p15:clr>
            <a:srgbClr val="FBAE40"/>
          </p15:clr>
        </p15:guide>
        <p15:guide id="11" pos="982" userDrawn="1">
          <p15:clr>
            <a:srgbClr val="FBAE40"/>
          </p15:clr>
        </p15:guide>
        <p15:guide id="13" pos="2116" userDrawn="1">
          <p15:clr>
            <a:srgbClr val="FBAE40"/>
          </p15:clr>
        </p15:guide>
        <p15:guide id="14" pos="2933" userDrawn="1">
          <p15:clr>
            <a:srgbClr val="FBAE40"/>
          </p15:clr>
        </p15:guide>
        <p15:guide id="15" pos="2774" userDrawn="1">
          <p15:clr>
            <a:srgbClr val="FBAE40"/>
          </p15:clr>
        </p15:guide>
        <p15:guide id="16" pos="3432" userDrawn="1">
          <p15:clr>
            <a:srgbClr val="FBAE40"/>
          </p15:clr>
        </p15:guide>
        <p15:guide id="17" pos="3591" userDrawn="1">
          <p15:clr>
            <a:srgbClr val="FBAE40"/>
          </p15:clr>
        </p15:guide>
        <p15:guide id="18" pos="4248" userDrawn="1">
          <p15:clr>
            <a:srgbClr val="FBAE40"/>
          </p15:clr>
        </p15:guide>
        <p15:guide id="19" pos="4906" userDrawn="1">
          <p15:clr>
            <a:srgbClr val="FBAE40"/>
          </p15:clr>
        </p15:guide>
        <p15:guide id="20" pos="4089" userDrawn="1">
          <p15:clr>
            <a:srgbClr val="FBAE40"/>
          </p15:clr>
        </p15:guide>
        <p15:guide id="21" pos="1640" userDrawn="1">
          <p15:clr>
            <a:srgbClr val="FBAE40"/>
          </p15:clr>
        </p15:guide>
        <p15:guide id="22" pos="1459" userDrawn="1">
          <p15:clr>
            <a:srgbClr val="FBAE40"/>
          </p15:clr>
        </p15:guide>
        <p15:guide id="23" pos="824" userDrawn="1">
          <p15:clr>
            <a:srgbClr val="FBAE40"/>
          </p15:clr>
        </p15:guide>
        <p15:guide id="24" pos="2298" userDrawn="1">
          <p15:clr>
            <a:srgbClr val="FBAE40"/>
          </p15:clr>
        </p15:guide>
        <p15:guide id="25" pos="4725" userDrawn="1">
          <p15:clr>
            <a:srgbClr val="FBAE40"/>
          </p15:clr>
        </p15:guide>
        <p15:guide id="26" pos="5382" userDrawn="1">
          <p15:clr>
            <a:srgbClr val="FBAE40"/>
          </p15:clr>
        </p15:guide>
        <p15:guide id="27" pos="5564" userDrawn="1">
          <p15:clr>
            <a:srgbClr val="FBAE40"/>
          </p15:clr>
        </p15:guide>
        <p15:guide id="28" pos="6040" userDrawn="1">
          <p15:clr>
            <a:srgbClr val="FBAE40"/>
          </p15:clr>
        </p15:guide>
        <p15:guide id="29" pos="6199" userDrawn="1">
          <p15:clr>
            <a:srgbClr val="FBAE40"/>
          </p15:clr>
        </p15:guide>
        <p15:guide id="30" pos="6698" userDrawn="1">
          <p15:clr>
            <a:srgbClr val="FBAE40"/>
          </p15:clr>
        </p15:guide>
        <p15:guide id="31" pos="6856" userDrawn="1">
          <p15:clr>
            <a:srgbClr val="FBAE40"/>
          </p15:clr>
        </p15:guide>
        <p15:guide id="32" pos="7355" userDrawn="1">
          <p15:clr>
            <a:srgbClr val="FBAE40"/>
          </p15:clr>
        </p15:guide>
        <p15:guide id="33" orient="horz" pos="731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of Rectangle 6">
            <a:extLst>
              <a:ext uri="{FF2B5EF4-FFF2-40B4-BE49-F238E27FC236}">
                <a16:creationId xmlns:a16="http://schemas.microsoft.com/office/drawing/2014/main" id="{64768F83-3295-7191-3C5B-544F451B5493}"/>
              </a:ext>
            </a:extLst>
          </p:cNvPr>
          <p:cNvSpPr/>
          <p:nvPr userDrawn="1"/>
        </p:nvSpPr>
        <p:spPr>
          <a:xfrm>
            <a:off x="263525" y="260350"/>
            <a:ext cx="11664949" cy="6337300"/>
          </a:xfrm>
          <a:prstGeom prst="round2Diag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5BC21C-8EBC-18A6-BE23-C185CF13C7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670560"/>
            <a:ext cx="10515600" cy="4907280"/>
          </a:xfrm>
        </p:spPr>
        <p:txBody>
          <a:bodyPr anchor="t"/>
          <a:lstStyle>
            <a:lvl1pPr>
              <a:defRPr sz="6000" b="1" i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</a:t>
            </a:r>
            <a:endParaRPr lang="en-LT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46B2DDC-8FA5-5313-7244-0FDC1978C5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1850" y="6187440"/>
            <a:ext cx="3937000" cy="365125"/>
          </a:xfrm>
        </p:spPr>
        <p:txBody>
          <a:bodyPr>
            <a:norm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LT" dirty="0"/>
              <a:t>Šaltinis.com/link-pavadinimas</a:t>
            </a:r>
          </a:p>
        </p:txBody>
      </p:sp>
    </p:spTree>
    <p:extLst>
      <p:ext uri="{BB962C8B-B14F-4D97-AF65-F5344CB8AC3E}">
        <p14:creationId xmlns:p14="http://schemas.microsoft.com/office/powerpoint/2010/main" val="12494039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4" userDrawn="1">
          <p15:clr>
            <a:srgbClr val="FBAE40"/>
          </p15:clr>
        </p15:guide>
        <p15:guide id="2" pos="7514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pos="166" userDrawn="1">
          <p15:clr>
            <a:srgbClr val="FBAE40"/>
          </p15:clr>
        </p15:guide>
        <p15:guide id="5" pos="325" userDrawn="1">
          <p15:clr>
            <a:srgbClr val="FBAE40"/>
          </p15:clr>
        </p15:guide>
        <p15:guide id="11" pos="982" userDrawn="1">
          <p15:clr>
            <a:srgbClr val="FBAE40"/>
          </p15:clr>
        </p15:guide>
        <p15:guide id="13" pos="2116" userDrawn="1">
          <p15:clr>
            <a:srgbClr val="FBAE40"/>
          </p15:clr>
        </p15:guide>
        <p15:guide id="14" pos="2933" userDrawn="1">
          <p15:clr>
            <a:srgbClr val="FBAE40"/>
          </p15:clr>
        </p15:guide>
        <p15:guide id="15" pos="2774" userDrawn="1">
          <p15:clr>
            <a:srgbClr val="FBAE40"/>
          </p15:clr>
        </p15:guide>
        <p15:guide id="16" pos="3432" userDrawn="1">
          <p15:clr>
            <a:srgbClr val="FBAE40"/>
          </p15:clr>
        </p15:guide>
        <p15:guide id="17" pos="3591" userDrawn="1">
          <p15:clr>
            <a:srgbClr val="FBAE40"/>
          </p15:clr>
        </p15:guide>
        <p15:guide id="18" pos="4248" userDrawn="1">
          <p15:clr>
            <a:srgbClr val="FBAE40"/>
          </p15:clr>
        </p15:guide>
        <p15:guide id="19" pos="4906" userDrawn="1">
          <p15:clr>
            <a:srgbClr val="FBAE40"/>
          </p15:clr>
        </p15:guide>
        <p15:guide id="20" pos="4089" userDrawn="1">
          <p15:clr>
            <a:srgbClr val="FBAE40"/>
          </p15:clr>
        </p15:guide>
        <p15:guide id="21" pos="1640" userDrawn="1">
          <p15:clr>
            <a:srgbClr val="FBAE40"/>
          </p15:clr>
        </p15:guide>
        <p15:guide id="22" pos="1459" userDrawn="1">
          <p15:clr>
            <a:srgbClr val="FBAE40"/>
          </p15:clr>
        </p15:guide>
        <p15:guide id="23" pos="824" userDrawn="1">
          <p15:clr>
            <a:srgbClr val="FBAE40"/>
          </p15:clr>
        </p15:guide>
        <p15:guide id="24" pos="2298" userDrawn="1">
          <p15:clr>
            <a:srgbClr val="FBAE40"/>
          </p15:clr>
        </p15:guide>
        <p15:guide id="25" pos="4725" userDrawn="1">
          <p15:clr>
            <a:srgbClr val="FBAE40"/>
          </p15:clr>
        </p15:guide>
        <p15:guide id="26" pos="5382" userDrawn="1">
          <p15:clr>
            <a:srgbClr val="FBAE40"/>
          </p15:clr>
        </p15:guide>
        <p15:guide id="27" pos="5564" userDrawn="1">
          <p15:clr>
            <a:srgbClr val="FBAE40"/>
          </p15:clr>
        </p15:guide>
        <p15:guide id="28" pos="6040" userDrawn="1">
          <p15:clr>
            <a:srgbClr val="FBAE40"/>
          </p15:clr>
        </p15:guide>
        <p15:guide id="29" pos="6199" userDrawn="1">
          <p15:clr>
            <a:srgbClr val="FBAE40"/>
          </p15:clr>
        </p15:guide>
        <p15:guide id="30" pos="6698" userDrawn="1">
          <p15:clr>
            <a:srgbClr val="FBAE40"/>
          </p15:clr>
        </p15:guide>
        <p15:guide id="31" pos="6856" userDrawn="1">
          <p15:clr>
            <a:srgbClr val="FBAE40"/>
          </p15:clr>
        </p15:guide>
        <p15:guide id="32" pos="7355" userDrawn="1">
          <p15:clr>
            <a:srgbClr val="FBAE40"/>
          </p15:clr>
        </p15:guide>
        <p15:guide id="33" orient="horz" pos="731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a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76B68-245C-6ABF-0028-0AC8ECD380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670560"/>
            <a:ext cx="10515600" cy="4907280"/>
          </a:xfrm>
        </p:spPr>
        <p:txBody>
          <a:bodyPr anchor="t"/>
          <a:lstStyle>
            <a:lvl1pPr>
              <a:defRPr sz="60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</a:t>
            </a:r>
            <a:endParaRPr lang="en-LT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BA3C05-D40A-3428-7429-6B94A9B02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1850" y="6187440"/>
            <a:ext cx="3937000" cy="365125"/>
          </a:xfrm>
        </p:spPr>
        <p:txBody>
          <a:bodyPr>
            <a:norm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LT" dirty="0"/>
              <a:t>Šaltinis.com/link-pavadinimas</a:t>
            </a:r>
          </a:p>
        </p:txBody>
      </p:sp>
      <p:sp>
        <p:nvSpPr>
          <p:cNvPr id="9" name="Round Diagonal Corner of Rectangle 8">
            <a:extLst>
              <a:ext uri="{FF2B5EF4-FFF2-40B4-BE49-F238E27FC236}">
                <a16:creationId xmlns:a16="http://schemas.microsoft.com/office/drawing/2014/main" id="{E9F4BD48-2215-E7FF-DDB7-7FF33A3F0ACA}"/>
              </a:ext>
            </a:extLst>
          </p:cNvPr>
          <p:cNvSpPr/>
          <p:nvPr userDrawn="1"/>
        </p:nvSpPr>
        <p:spPr>
          <a:xfrm>
            <a:off x="263525" y="260350"/>
            <a:ext cx="11664949" cy="6337300"/>
          </a:xfrm>
          <a:prstGeom prst="round2Diag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T" dirty="0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17493767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a_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76B68-245C-6ABF-0028-0AC8ECD380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670560"/>
            <a:ext cx="10515600" cy="4907280"/>
          </a:xfrm>
        </p:spPr>
        <p:txBody>
          <a:bodyPr anchor="t"/>
          <a:lstStyle>
            <a:lvl1pPr>
              <a:defRPr sz="60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</a:t>
            </a:r>
            <a:endParaRPr lang="en-LT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BA3C05-D40A-3428-7429-6B94A9B02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1850" y="6187440"/>
            <a:ext cx="3937000" cy="365125"/>
          </a:xfrm>
        </p:spPr>
        <p:txBody>
          <a:bodyPr>
            <a:norm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LT" dirty="0"/>
              <a:t>Šaltinis.com/link-pavadinimas</a:t>
            </a:r>
          </a:p>
        </p:txBody>
      </p:sp>
      <p:sp>
        <p:nvSpPr>
          <p:cNvPr id="9" name="Round Diagonal Corner of Rectangle 8">
            <a:extLst>
              <a:ext uri="{FF2B5EF4-FFF2-40B4-BE49-F238E27FC236}">
                <a16:creationId xmlns:a16="http://schemas.microsoft.com/office/drawing/2014/main" id="{E9F4BD48-2215-E7FF-DDB7-7FF33A3F0ACA}"/>
              </a:ext>
            </a:extLst>
          </p:cNvPr>
          <p:cNvSpPr/>
          <p:nvPr userDrawn="1"/>
        </p:nvSpPr>
        <p:spPr>
          <a:xfrm>
            <a:off x="263525" y="260350"/>
            <a:ext cx="11664949" cy="6337300"/>
          </a:xfrm>
          <a:prstGeom prst="round2Diag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33708705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a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of Rectangle 6">
            <a:extLst>
              <a:ext uri="{FF2B5EF4-FFF2-40B4-BE49-F238E27FC236}">
                <a16:creationId xmlns:a16="http://schemas.microsoft.com/office/drawing/2014/main" id="{64768F83-3295-7191-3C5B-544F451B5493}"/>
              </a:ext>
            </a:extLst>
          </p:cNvPr>
          <p:cNvSpPr/>
          <p:nvPr userDrawn="1"/>
        </p:nvSpPr>
        <p:spPr>
          <a:xfrm>
            <a:off x="263525" y="260350"/>
            <a:ext cx="11664949" cy="6337300"/>
          </a:xfrm>
          <a:prstGeom prst="round2Diag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553F92C-0210-073D-0872-4DAF29A1F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589263"/>
            <a:ext cx="11160125" cy="1142399"/>
          </a:xfrm>
        </p:spPr>
        <p:txBody>
          <a:bodyPr anchor="t"/>
          <a:lstStyle>
            <a:lvl1pPr>
              <a:defRPr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LT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C8D610E-FE95-955A-EFCF-9D766E0FF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7" y="1825625"/>
            <a:ext cx="11160125" cy="4546146"/>
          </a:xfrm>
        </p:spPr>
        <p:txBody>
          <a:bodyPr/>
          <a:lstStyle>
            <a:lvl1pPr>
              <a:defRPr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23923310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4" userDrawn="1">
          <p15:clr>
            <a:srgbClr val="FBAE40"/>
          </p15:clr>
        </p15:guide>
        <p15:guide id="2" pos="7514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pos="166" userDrawn="1">
          <p15:clr>
            <a:srgbClr val="FBAE40"/>
          </p15:clr>
        </p15:guide>
        <p15:guide id="5" pos="325" userDrawn="1">
          <p15:clr>
            <a:srgbClr val="FBAE40"/>
          </p15:clr>
        </p15:guide>
        <p15:guide id="11" pos="982" userDrawn="1">
          <p15:clr>
            <a:srgbClr val="FBAE40"/>
          </p15:clr>
        </p15:guide>
        <p15:guide id="13" pos="2116" userDrawn="1">
          <p15:clr>
            <a:srgbClr val="FBAE40"/>
          </p15:clr>
        </p15:guide>
        <p15:guide id="14" pos="2933" userDrawn="1">
          <p15:clr>
            <a:srgbClr val="FBAE40"/>
          </p15:clr>
        </p15:guide>
        <p15:guide id="15" pos="2774" userDrawn="1">
          <p15:clr>
            <a:srgbClr val="FBAE40"/>
          </p15:clr>
        </p15:guide>
        <p15:guide id="16" pos="3432" userDrawn="1">
          <p15:clr>
            <a:srgbClr val="FBAE40"/>
          </p15:clr>
        </p15:guide>
        <p15:guide id="17" pos="3591" userDrawn="1">
          <p15:clr>
            <a:srgbClr val="FBAE40"/>
          </p15:clr>
        </p15:guide>
        <p15:guide id="18" pos="4248" userDrawn="1">
          <p15:clr>
            <a:srgbClr val="FBAE40"/>
          </p15:clr>
        </p15:guide>
        <p15:guide id="19" pos="4906" userDrawn="1">
          <p15:clr>
            <a:srgbClr val="FBAE40"/>
          </p15:clr>
        </p15:guide>
        <p15:guide id="20" pos="4089" userDrawn="1">
          <p15:clr>
            <a:srgbClr val="FBAE40"/>
          </p15:clr>
        </p15:guide>
        <p15:guide id="21" pos="1640" userDrawn="1">
          <p15:clr>
            <a:srgbClr val="FBAE40"/>
          </p15:clr>
        </p15:guide>
        <p15:guide id="22" pos="1459" userDrawn="1">
          <p15:clr>
            <a:srgbClr val="FBAE40"/>
          </p15:clr>
        </p15:guide>
        <p15:guide id="23" pos="824" userDrawn="1">
          <p15:clr>
            <a:srgbClr val="FBAE40"/>
          </p15:clr>
        </p15:guide>
        <p15:guide id="24" pos="2298" userDrawn="1">
          <p15:clr>
            <a:srgbClr val="FBAE40"/>
          </p15:clr>
        </p15:guide>
        <p15:guide id="25" pos="4725" userDrawn="1">
          <p15:clr>
            <a:srgbClr val="FBAE40"/>
          </p15:clr>
        </p15:guide>
        <p15:guide id="26" pos="5382" userDrawn="1">
          <p15:clr>
            <a:srgbClr val="FBAE40"/>
          </p15:clr>
        </p15:guide>
        <p15:guide id="27" pos="5564" userDrawn="1">
          <p15:clr>
            <a:srgbClr val="FBAE40"/>
          </p15:clr>
        </p15:guide>
        <p15:guide id="28" pos="6040" userDrawn="1">
          <p15:clr>
            <a:srgbClr val="FBAE40"/>
          </p15:clr>
        </p15:guide>
        <p15:guide id="29" pos="6199" userDrawn="1">
          <p15:clr>
            <a:srgbClr val="FBAE40"/>
          </p15:clr>
        </p15:guide>
        <p15:guide id="30" pos="6698" userDrawn="1">
          <p15:clr>
            <a:srgbClr val="FBAE40"/>
          </p15:clr>
        </p15:guide>
        <p15:guide id="31" pos="6856" userDrawn="1">
          <p15:clr>
            <a:srgbClr val="FBAE40"/>
          </p15:clr>
        </p15:guide>
        <p15:guide id="32" pos="7355" userDrawn="1">
          <p15:clr>
            <a:srgbClr val="FBAE40"/>
          </p15:clr>
        </p15:guide>
        <p15:guide id="33" orient="horz" pos="731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a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of Rectangle 6">
            <a:extLst>
              <a:ext uri="{FF2B5EF4-FFF2-40B4-BE49-F238E27FC236}">
                <a16:creationId xmlns:a16="http://schemas.microsoft.com/office/drawing/2014/main" id="{586AE1DE-A4D3-74FD-0346-E3306E6C6698}"/>
              </a:ext>
            </a:extLst>
          </p:cNvPr>
          <p:cNvSpPr/>
          <p:nvPr userDrawn="1"/>
        </p:nvSpPr>
        <p:spPr>
          <a:xfrm>
            <a:off x="263525" y="260350"/>
            <a:ext cx="11664949" cy="6337300"/>
          </a:xfrm>
          <a:prstGeom prst="round2Diag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7356807-7D9A-74A6-78C0-82236EA44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7" y="1825625"/>
            <a:ext cx="11160125" cy="4546146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0601121-7D9D-7F32-701E-2DB96E9C5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589263"/>
            <a:ext cx="11160125" cy="1142399"/>
          </a:xfrm>
        </p:spPr>
        <p:txBody>
          <a:bodyPr anchor="t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15338818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as_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of Rectangle 6">
            <a:extLst>
              <a:ext uri="{FF2B5EF4-FFF2-40B4-BE49-F238E27FC236}">
                <a16:creationId xmlns:a16="http://schemas.microsoft.com/office/drawing/2014/main" id="{586AE1DE-A4D3-74FD-0346-E3306E6C6698}"/>
              </a:ext>
            </a:extLst>
          </p:cNvPr>
          <p:cNvSpPr/>
          <p:nvPr userDrawn="1"/>
        </p:nvSpPr>
        <p:spPr>
          <a:xfrm>
            <a:off x="263525" y="260350"/>
            <a:ext cx="11664949" cy="6337300"/>
          </a:xfrm>
          <a:prstGeom prst="round2Diag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7356807-7D9A-74A6-78C0-82236EA44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7" y="1825625"/>
            <a:ext cx="11160125" cy="4546146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706FFF2-1B7C-31F4-4BC4-DDF77B78D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589263"/>
            <a:ext cx="11160125" cy="1142399"/>
          </a:xfrm>
        </p:spPr>
        <p:txBody>
          <a:bodyPr anchor="t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37578211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bai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of Rectangle 6">
            <a:extLst>
              <a:ext uri="{FF2B5EF4-FFF2-40B4-BE49-F238E27FC236}">
                <a16:creationId xmlns:a16="http://schemas.microsoft.com/office/drawing/2014/main" id="{64768F83-3295-7191-3C5B-544F451B5493}"/>
              </a:ext>
            </a:extLst>
          </p:cNvPr>
          <p:cNvSpPr/>
          <p:nvPr userDrawn="1"/>
        </p:nvSpPr>
        <p:spPr>
          <a:xfrm rot="5400000">
            <a:off x="2927348" y="-2403473"/>
            <a:ext cx="6337301" cy="11664951"/>
          </a:xfrm>
          <a:prstGeom prst="round2Diag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6F7AE2-0825-6F59-91F0-4B4C9BEED8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5938" y="536479"/>
            <a:ext cx="1312862" cy="647906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875E0166-7394-9808-2A0F-5274BDBCC7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2152649"/>
            <a:ext cx="10367962" cy="2967989"/>
          </a:xfrm>
        </p:spPr>
        <p:txBody>
          <a:bodyPr>
            <a:normAutofit/>
          </a:bodyPr>
          <a:lstStyle>
            <a:lvl1pPr marL="0" indent="0">
              <a:buNone/>
              <a:defRPr sz="20000" b="0" i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err="1"/>
              <a:t>Ačiū</a:t>
            </a:r>
            <a:r>
              <a:rPr lang="en-GB" dirty="0"/>
              <a:t> !</a:t>
            </a:r>
            <a:endParaRPr lang="en-LT" dirty="0"/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2E34E968-D128-F702-6CEA-EB3AA176FB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840913" y="675634"/>
            <a:ext cx="1296988" cy="48482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err="1"/>
              <a:t>Autorius</a:t>
            </a:r>
            <a:r>
              <a:rPr lang="en-GB" dirty="0"/>
              <a:t> 2022 05 05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6972041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4" userDrawn="1">
          <p15:clr>
            <a:srgbClr val="FBAE40"/>
          </p15:clr>
        </p15:guide>
        <p15:guide id="2" pos="7514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pos="166" userDrawn="1">
          <p15:clr>
            <a:srgbClr val="FBAE40"/>
          </p15:clr>
        </p15:guide>
        <p15:guide id="5" pos="325" userDrawn="1">
          <p15:clr>
            <a:srgbClr val="FBAE40"/>
          </p15:clr>
        </p15:guide>
        <p15:guide id="11" pos="982" userDrawn="1">
          <p15:clr>
            <a:srgbClr val="FBAE40"/>
          </p15:clr>
        </p15:guide>
        <p15:guide id="13" pos="2116" userDrawn="1">
          <p15:clr>
            <a:srgbClr val="FBAE40"/>
          </p15:clr>
        </p15:guide>
        <p15:guide id="14" pos="2933" userDrawn="1">
          <p15:clr>
            <a:srgbClr val="FBAE40"/>
          </p15:clr>
        </p15:guide>
        <p15:guide id="15" pos="2774" userDrawn="1">
          <p15:clr>
            <a:srgbClr val="FBAE40"/>
          </p15:clr>
        </p15:guide>
        <p15:guide id="16" pos="3432" userDrawn="1">
          <p15:clr>
            <a:srgbClr val="FBAE40"/>
          </p15:clr>
        </p15:guide>
        <p15:guide id="17" pos="3591" userDrawn="1">
          <p15:clr>
            <a:srgbClr val="FBAE40"/>
          </p15:clr>
        </p15:guide>
        <p15:guide id="18" pos="4248" userDrawn="1">
          <p15:clr>
            <a:srgbClr val="FBAE40"/>
          </p15:clr>
        </p15:guide>
        <p15:guide id="19" pos="4906" userDrawn="1">
          <p15:clr>
            <a:srgbClr val="FBAE40"/>
          </p15:clr>
        </p15:guide>
        <p15:guide id="20" pos="4089" userDrawn="1">
          <p15:clr>
            <a:srgbClr val="FBAE40"/>
          </p15:clr>
        </p15:guide>
        <p15:guide id="21" pos="1640" userDrawn="1">
          <p15:clr>
            <a:srgbClr val="FBAE40"/>
          </p15:clr>
        </p15:guide>
        <p15:guide id="22" pos="1459" userDrawn="1">
          <p15:clr>
            <a:srgbClr val="FBAE40"/>
          </p15:clr>
        </p15:guide>
        <p15:guide id="23" pos="824" userDrawn="1">
          <p15:clr>
            <a:srgbClr val="FBAE40"/>
          </p15:clr>
        </p15:guide>
        <p15:guide id="24" pos="2298" userDrawn="1">
          <p15:clr>
            <a:srgbClr val="FBAE40"/>
          </p15:clr>
        </p15:guide>
        <p15:guide id="25" pos="4725" userDrawn="1">
          <p15:clr>
            <a:srgbClr val="FBAE40"/>
          </p15:clr>
        </p15:guide>
        <p15:guide id="26" pos="5382" userDrawn="1">
          <p15:clr>
            <a:srgbClr val="FBAE40"/>
          </p15:clr>
        </p15:guide>
        <p15:guide id="27" pos="5564" userDrawn="1">
          <p15:clr>
            <a:srgbClr val="FBAE40"/>
          </p15:clr>
        </p15:guide>
        <p15:guide id="28" pos="6040" userDrawn="1">
          <p15:clr>
            <a:srgbClr val="FBAE40"/>
          </p15:clr>
        </p15:guide>
        <p15:guide id="29" pos="6199" userDrawn="1">
          <p15:clr>
            <a:srgbClr val="FBAE40"/>
          </p15:clr>
        </p15:guide>
        <p15:guide id="30" pos="6698" userDrawn="1">
          <p15:clr>
            <a:srgbClr val="FBAE40"/>
          </p15:clr>
        </p15:guide>
        <p15:guide id="31" pos="6856" userDrawn="1">
          <p15:clr>
            <a:srgbClr val="FBAE40"/>
          </p15:clr>
        </p15:guide>
        <p15:guide id="32" pos="7355" userDrawn="1">
          <p15:clr>
            <a:srgbClr val="FBAE40"/>
          </p15:clr>
        </p15:guide>
        <p15:guide id="33" orient="horz" pos="73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iny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of Rectangle 6">
            <a:extLst>
              <a:ext uri="{FF2B5EF4-FFF2-40B4-BE49-F238E27FC236}">
                <a16:creationId xmlns:a16="http://schemas.microsoft.com/office/drawing/2014/main" id="{64768F83-3295-7191-3C5B-544F451B5493}"/>
              </a:ext>
            </a:extLst>
          </p:cNvPr>
          <p:cNvSpPr/>
          <p:nvPr userDrawn="1"/>
        </p:nvSpPr>
        <p:spPr>
          <a:xfrm>
            <a:off x="263525" y="260350"/>
            <a:ext cx="11664949" cy="6337300"/>
          </a:xfrm>
          <a:prstGeom prst="round2Diag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553F92C-0210-073D-0872-4DAF29A1F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574204"/>
            <a:ext cx="11160125" cy="1143385"/>
          </a:xfrm>
        </p:spPr>
        <p:txBody>
          <a:bodyPr anchor="t"/>
          <a:lstStyle>
            <a:lvl1pPr>
              <a:defRPr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LT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C8D610E-FE95-955A-EFCF-9D766E0FF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7" y="1825625"/>
            <a:ext cx="11160125" cy="3851548"/>
          </a:xfrm>
        </p:spPr>
        <p:txBody>
          <a:bodyPr/>
          <a:lstStyle>
            <a:lvl1pPr>
              <a:defRPr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79BBC8-A452-2059-471F-481527D972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5938" y="5874024"/>
            <a:ext cx="1067412" cy="52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2081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4" userDrawn="1">
          <p15:clr>
            <a:srgbClr val="FBAE40"/>
          </p15:clr>
        </p15:guide>
        <p15:guide id="2" pos="7514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pos="166" userDrawn="1">
          <p15:clr>
            <a:srgbClr val="FBAE40"/>
          </p15:clr>
        </p15:guide>
        <p15:guide id="5" pos="325" userDrawn="1">
          <p15:clr>
            <a:srgbClr val="FBAE40"/>
          </p15:clr>
        </p15:guide>
        <p15:guide id="11" pos="982" userDrawn="1">
          <p15:clr>
            <a:srgbClr val="FBAE40"/>
          </p15:clr>
        </p15:guide>
        <p15:guide id="13" pos="2116" userDrawn="1">
          <p15:clr>
            <a:srgbClr val="FBAE40"/>
          </p15:clr>
        </p15:guide>
        <p15:guide id="14" pos="2933" userDrawn="1">
          <p15:clr>
            <a:srgbClr val="FBAE40"/>
          </p15:clr>
        </p15:guide>
        <p15:guide id="15" pos="2774" userDrawn="1">
          <p15:clr>
            <a:srgbClr val="FBAE40"/>
          </p15:clr>
        </p15:guide>
        <p15:guide id="16" pos="3432" userDrawn="1">
          <p15:clr>
            <a:srgbClr val="FBAE40"/>
          </p15:clr>
        </p15:guide>
        <p15:guide id="17" pos="3591" userDrawn="1">
          <p15:clr>
            <a:srgbClr val="FBAE40"/>
          </p15:clr>
        </p15:guide>
        <p15:guide id="18" pos="4248" userDrawn="1">
          <p15:clr>
            <a:srgbClr val="FBAE40"/>
          </p15:clr>
        </p15:guide>
        <p15:guide id="19" pos="4906" userDrawn="1">
          <p15:clr>
            <a:srgbClr val="FBAE40"/>
          </p15:clr>
        </p15:guide>
        <p15:guide id="20" pos="4089" userDrawn="1">
          <p15:clr>
            <a:srgbClr val="FBAE40"/>
          </p15:clr>
        </p15:guide>
        <p15:guide id="21" pos="1640" userDrawn="1">
          <p15:clr>
            <a:srgbClr val="FBAE40"/>
          </p15:clr>
        </p15:guide>
        <p15:guide id="22" pos="1459" userDrawn="1">
          <p15:clr>
            <a:srgbClr val="FBAE40"/>
          </p15:clr>
        </p15:guide>
        <p15:guide id="23" pos="824" userDrawn="1">
          <p15:clr>
            <a:srgbClr val="FBAE40"/>
          </p15:clr>
        </p15:guide>
        <p15:guide id="24" pos="2298" userDrawn="1">
          <p15:clr>
            <a:srgbClr val="FBAE40"/>
          </p15:clr>
        </p15:guide>
        <p15:guide id="25" pos="4725" userDrawn="1">
          <p15:clr>
            <a:srgbClr val="FBAE40"/>
          </p15:clr>
        </p15:guide>
        <p15:guide id="26" pos="5382" userDrawn="1">
          <p15:clr>
            <a:srgbClr val="FBAE40"/>
          </p15:clr>
        </p15:guide>
        <p15:guide id="27" pos="5564" userDrawn="1">
          <p15:clr>
            <a:srgbClr val="FBAE40"/>
          </p15:clr>
        </p15:guide>
        <p15:guide id="28" pos="6040" userDrawn="1">
          <p15:clr>
            <a:srgbClr val="FBAE40"/>
          </p15:clr>
        </p15:guide>
        <p15:guide id="29" pos="6199" userDrawn="1">
          <p15:clr>
            <a:srgbClr val="FBAE40"/>
          </p15:clr>
        </p15:guide>
        <p15:guide id="30" pos="6698" userDrawn="1">
          <p15:clr>
            <a:srgbClr val="FBAE40"/>
          </p15:clr>
        </p15:guide>
        <p15:guide id="31" pos="6856" userDrawn="1">
          <p15:clr>
            <a:srgbClr val="FBAE40"/>
          </p15:clr>
        </p15:guide>
        <p15:guide id="32" pos="7355" userDrawn="1">
          <p15:clr>
            <a:srgbClr val="FBAE40"/>
          </p15:clr>
        </p15:guide>
        <p15:guide id="33" orient="horz" pos="73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einamoji_skaidrė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of Rectangle 6">
            <a:extLst>
              <a:ext uri="{FF2B5EF4-FFF2-40B4-BE49-F238E27FC236}">
                <a16:creationId xmlns:a16="http://schemas.microsoft.com/office/drawing/2014/main" id="{64768F83-3295-7191-3C5B-544F451B5493}"/>
              </a:ext>
            </a:extLst>
          </p:cNvPr>
          <p:cNvSpPr/>
          <p:nvPr userDrawn="1"/>
        </p:nvSpPr>
        <p:spPr>
          <a:xfrm>
            <a:off x="263525" y="260350"/>
            <a:ext cx="11664949" cy="6337300"/>
          </a:xfrm>
          <a:prstGeom prst="round2Diag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06916F-497F-CB85-2DAC-D38C4E819E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3525" y="-4064503"/>
            <a:ext cx="11664949" cy="1360699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F5BC21C-8EBC-18A6-BE23-C185CF13C7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670560"/>
            <a:ext cx="10515600" cy="4907280"/>
          </a:xfrm>
        </p:spPr>
        <p:txBody>
          <a:bodyPr anchor="t"/>
          <a:lstStyle>
            <a:lvl1pPr>
              <a:defRPr sz="6000" b="1" i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2012461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4" userDrawn="1">
          <p15:clr>
            <a:srgbClr val="FBAE40"/>
          </p15:clr>
        </p15:guide>
        <p15:guide id="2" pos="7514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pos="166" userDrawn="1">
          <p15:clr>
            <a:srgbClr val="FBAE40"/>
          </p15:clr>
        </p15:guide>
        <p15:guide id="5" pos="325" userDrawn="1">
          <p15:clr>
            <a:srgbClr val="FBAE40"/>
          </p15:clr>
        </p15:guide>
        <p15:guide id="11" pos="982" userDrawn="1">
          <p15:clr>
            <a:srgbClr val="FBAE40"/>
          </p15:clr>
        </p15:guide>
        <p15:guide id="13" pos="2116" userDrawn="1">
          <p15:clr>
            <a:srgbClr val="FBAE40"/>
          </p15:clr>
        </p15:guide>
        <p15:guide id="14" pos="2933" userDrawn="1">
          <p15:clr>
            <a:srgbClr val="FBAE40"/>
          </p15:clr>
        </p15:guide>
        <p15:guide id="15" pos="2774" userDrawn="1">
          <p15:clr>
            <a:srgbClr val="FBAE40"/>
          </p15:clr>
        </p15:guide>
        <p15:guide id="16" pos="3432" userDrawn="1">
          <p15:clr>
            <a:srgbClr val="FBAE40"/>
          </p15:clr>
        </p15:guide>
        <p15:guide id="17" pos="3591" userDrawn="1">
          <p15:clr>
            <a:srgbClr val="FBAE40"/>
          </p15:clr>
        </p15:guide>
        <p15:guide id="18" pos="4248" userDrawn="1">
          <p15:clr>
            <a:srgbClr val="FBAE40"/>
          </p15:clr>
        </p15:guide>
        <p15:guide id="19" pos="4906" userDrawn="1">
          <p15:clr>
            <a:srgbClr val="FBAE40"/>
          </p15:clr>
        </p15:guide>
        <p15:guide id="20" pos="4089" userDrawn="1">
          <p15:clr>
            <a:srgbClr val="FBAE40"/>
          </p15:clr>
        </p15:guide>
        <p15:guide id="21" pos="1640" userDrawn="1">
          <p15:clr>
            <a:srgbClr val="FBAE40"/>
          </p15:clr>
        </p15:guide>
        <p15:guide id="22" pos="1459" userDrawn="1">
          <p15:clr>
            <a:srgbClr val="FBAE40"/>
          </p15:clr>
        </p15:guide>
        <p15:guide id="23" pos="824" userDrawn="1">
          <p15:clr>
            <a:srgbClr val="FBAE40"/>
          </p15:clr>
        </p15:guide>
        <p15:guide id="24" pos="2298" userDrawn="1">
          <p15:clr>
            <a:srgbClr val="FBAE40"/>
          </p15:clr>
        </p15:guide>
        <p15:guide id="25" pos="4725" userDrawn="1">
          <p15:clr>
            <a:srgbClr val="FBAE40"/>
          </p15:clr>
        </p15:guide>
        <p15:guide id="26" pos="5382" userDrawn="1">
          <p15:clr>
            <a:srgbClr val="FBAE40"/>
          </p15:clr>
        </p15:guide>
        <p15:guide id="27" pos="5564" userDrawn="1">
          <p15:clr>
            <a:srgbClr val="FBAE40"/>
          </p15:clr>
        </p15:guide>
        <p15:guide id="28" pos="6040" userDrawn="1">
          <p15:clr>
            <a:srgbClr val="FBAE40"/>
          </p15:clr>
        </p15:guide>
        <p15:guide id="29" pos="6199" userDrawn="1">
          <p15:clr>
            <a:srgbClr val="FBAE40"/>
          </p15:clr>
        </p15:guide>
        <p15:guide id="30" pos="6698" userDrawn="1">
          <p15:clr>
            <a:srgbClr val="FBAE40"/>
          </p15:clr>
        </p15:guide>
        <p15:guide id="31" pos="6856" userDrawn="1">
          <p15:clr>
            <a:srgbClr val="FBAE40"/>
          </p15:clr>
        </p15:guide>
        <p15:guide id="32" pos="7355" userDrawn="1">
          <p15:clr>
            <a:srgbClr val="FBAE40"/>
          </p15:clr>
        </p15:guide>
        <p15:guide id="33" orient="horz" pos="73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einamoji_skaidrė_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06916F-497F-CB85-2DAC-D38C4E819E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3525" y="-4076861"/>
            <a:ext cx="11664949" cy="13606991"/>
          </a:xfrm>
          <a:prstGeom prst="rect">
            <a:avLst/>
          </a:prstGeom>
        </p:spPr>
      </p:pic>
      <p:sp>
        <p:nvSpPr>
          <p:cNvPr id="7" name="Round Diagonal Corner of Rectangle 6">
            <a:extLst>
              <a:ext uri="{FF2B5EF4-FFF2-40B4-BE49-F238E27FC236}">
                <a16:creationId xmlns:a16="http://schemas.microsoft.com/office/drawing/2014/main" id="{64768F83-3295-7191-3C5B-544F451B5493}"/>
              </a:ext>
            </a:extLst>
          </p:cNvPr>
          <p:cNvSpPr/>
          <p:nvPr userDrawn="1"/>
        </p:nvSpPr>
        <p:spPr>
          <a:xfrm>
            <a:off x="263525" y="260350"/>
            <a:ext cx="11664949" cy="6337300"/>
          </a:xfrm>
          <a:prstGeom prst="round2Diag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5BC21C-8EBC-18A6-BE23-C185CF13C7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670560"/>
            <a:ext cx="10515600" cy="4907280"/>
          </a:xfrm>
        </p:spPr>
        <p:txBody>
          <a:bodyPr anchor="t"/>
          <a:lstStyle>
            <a:lvl1pPr>
              <a:defRPr sz="60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831418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4" userDrawn="1">
          <p15:clr>
            <a:srgbClr val="FBAE40"/>
          </p15:clr>
        </p15:guide>
        <p15:guide id="2" pos="7514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pos="166" userDrawn="1">
          <p15:clr>
            <a:srgbClr val="FBAE40"/>
          </p15:clr>
        </p15:guide>
        <p15:guide id="5" pos="325" userDrawn="1">
          <p15:clr>
            <a:srgbClr val="FBAE40"/>
          </p15:clr>
        </p15:guide>
        <p15:guide id="11" pos="982" userDrawn="1">
          <p15:clr>
            <a:srgbClr val="FBAE40"/>
          </p15:clr>
        </p15:guide>
        <p15:guide id="13" pos="2116" userDrawn="1">
          <p15:clr>
            <a:srgbClr val="FBAE40"/>
          </p15:clr>
        </p15:guide>
        <p15:guide id="14" pos="2933" userDrawn="1">
          <p15:clr>
            <a:srgbClr val="FBAE40"/>
          </p15:clr>
        </p15:guide>
        <p15:guide id="15" pos="2774" userDrawn="1">
          <p15:clr>
            <a:srgbClr val="FBAE40"/>
          </p15:clr>
        </p15:guide>
        <p15:guide id="16" pos="3432" userDrawn="1">
          <p15:clr>
            <a:srgbClr val="FBAE40"/>
          </p15:clr>
        </p15:guide>
        <p15:guide id="17" pos="3591" userDrawn="1">
          <p15:clr>
            <a:srgbClr val="FBAE40"/>
          </p15:clr>
        </p15:guide>
        <p15:guide id="18" pos="4248" userDrawn="1">
          <p15:clr>
            <a:srgbClr val="FBAE40"/>
          </p15:clr>
        </p15:guide>
        <p15:guide id="19" pos="4906" userDrawn="1">
          <p15:clr>
            <a:srgbClr val="FBAE40"/>
          </p15:clr>
        </p15:guide>
        <p15:guide id="20" pos="4089" userDrawn="1">
          <p15:clr>
            <a:srgbClr val="FBAE40"/>
          </p15:clr>
        </p15:guide>
        <p15:guide id="21" pos="1640" userDrawn="1">
          <p15:clr>
            <a:srgbClr val="FBAE40"/>
          </p15:clr>
        </p15:guide>
        <p15:guide id="22" pos="1459" userDrawn="1">
          <p15:clr>
            <a:srgbClr val="FBAE40"/>
          </p15:clr>
        </p15:guide>
        <p15:guide id="23" pos="824" userDrawn="1">
          <p15:clr>
            <a:srgbClr val="FBAE40"/>
          </p15:clr>
        </p15:guide>
        <p15:guide id="24" pos="2298" userDrawn="1">
          <p15:clr>
            <a:srgbClr val="FBAE40"/>
          </p15:clr>
        </p15:guide>
        <p15:guide id="25" pos="4725" userDrawn="1">
          <p15:clr>
            <a:srgbClr val="FBAE40"/>
          </p15:clr>
        </p15:guide>
        <p15:guide id="26" pos="5382" userDrawn="1">
          <p15:clr>
            <a:srgbClr val="FBAE40"/>
          </p15:clr>
        </p15:guide>
        <p15:guide id="27" pos="5564" userDrawn="1">
          <p15:clr>
            <a:srgbClr val="FBAE40"/>
          </p15:clr>
        </p15:guide>
        <p15:guide id="28" pos="6040" userDrawn="1">
          <p15:clr>
            <a:srgbClr val="FBAE40"/>
          </p15:clr>
        </p15:guide>
        <p15:guide id="29" pos="6199" userDrawn="1">
          <p15:clr>
            <a:srgbClr val="FBAE40"/>
          </p15:clr>
        </p15:guide>
        <p15:guide id="30" pos="6698" userDrawn="1">
          <p15:clr>
            <a:srgbClr val="FBAE40"/>
          </p15:clr>
        </p15:guide>
        <p15:guide id="31" pos="6856" userDrawn="1">
          <p15:clr>
            <a:srgbClr val="FBAE40"/>
          </p15:clr>
        </p15:guide>
        <p15:guide id="32" pos="7355" userDrawn="1">
          <p15:clr>
            <a:srgbClr val="FBAE40"/>
          </p15:clr>
        </p15:guide>
        <p15:guide id="33" orient="horz" pos="73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einamoji_skaidrė_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116ED7-D224-D58B-6729-641EDDB61A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3525" y="-3741353"/>
            <a:ext cx="11664949" cy="13606991"/>
          </a:xfrm>
          <a:prstGeom prst="rect">
            <a:avLst/>
          </a:prstGeom>
        </p:spPr>
      </p:pic>
      <p:sp>
        <p:nvSpPr>
          <p:cNvPr id="7" name="Round Diagonal Corner of Rectangle 6">
            <a:extLst>
              <a:ext uri="{FF2B5EF4-FFF2-40B4-BE49-F238E27FC236}">
                <a16:creationId xmlns:a16="http://schemas.microsoft.com/office/drawing/2014/main" id="{64768F83-3295-7191-3C5B-544F451B5493}"/>
              </a:ext>
            </a:extLst>
          </p:cNvPr>
          <p:cNvSpPr/>
          <p:nvPr userDrawn="1"/>
        </p:nvSpPr>
        <p:spPr>
          <a:xfrm>
            <a:off x="263525" y="260350"/>
            <a:ext cx="11664949" cy="6337300"/>
          </a:xfrm>
          <a:prstGeom prst="round2Diag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5BC21C-8EBC-18A6-BE23-C185CF13C7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670560"/>
            <a:ext cx="10515600" cy="4907280"/>
          </a:xfrm>
        </p:spPr>
        <p:txBody>
          <a:bodyPr anchor="t"/>
          <a:lstStyle>
            <a:lvl1pPr>
              <a:defRPr sz="60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14907830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4" userDrawn="1">
          <p15:clr>
            <a:srgbClr val="FBAE40"/>
          </p15:clr>
        </p15:guide>
        <p15:guide id="2" pos="7514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pos="166" userDrawn="1">
          <p15:clr>
            <a:srgbClr val="FBAE40"/>
          </p15:clr>
        </p15:guide>
        <p15:guide id="5" pos="325" userDrawn="1">
          <p15:clr>
            <a:srgbClr val="FBAE40"/>
          </p15:clr>
        </p15:guide>
        <p15:guide id="11" pos="982" userDrawn="1">
          <p15:clr>
            <a:srgbClr val="FBAE40"/>
          </p15:clr>
        </p15:guide>
        <p15:guide id="13" pos="2116" userDrawn="1">
          <p15:clr>
            <a:srgbClr val="FBAE40"/>
          </p15:clr>
        </p15:guide>
        <p15:guide id="14" pos="2933" userDrawn="1">
          <p15:clr>
            <a:srgbClr val="FBAE40"/>
          </p15:clr>
        </p15:guide>
        <p15:guide id="15" pos="2774" userDrawn="1">
          <p15:clr>
            <a:srgbClr val="FBAE40"/>
          </p15:clr>
        </p15:guide>
        <p15:guide id="16" pos="3432" userDrawn="1">
          <p15:clr>
            <a:srgbClr val="FBAE40"/>
          </p15:clr>
        </p15:guide>
        <p15:guide id="17" pos="3591" userDrawn="1">
          <p15:clr>
            <a:srgbClr val="FBAE40"/>
          </p15:clr>
        </p15:guide>
        <p15:guide id="18" pos="4248" userDrawn="1">
          <p15:clr>
            <a:srgbClr val="FBAE40"/>
          </p15:clr>
        </p15:guide>
        <p15:guide id="19" pos="4906" userDrawn="1">
          <p15:clr>
            <a:srgbClr val="FBAE40"/>
          </p15:clr>
        </p15:guide>
        <p15:guide id="20" pos="4089" userDrawn="1">
          <p15:clr>
            <a:srgbClr val="FBAE40"/>
          </p15:clr>
        </p15:guide>
        <p15:guide id="21" pos="1640" userDrawn="1">
          <p15:clr>
            <a:srgbClr val="FBAE40"/>
          </p15:clr>
        </p15:guide>
        <p15:guide id="22" pos="1459" userDrawn="1">
          <p15:clr>
            <a:srgbClr val="FBAE40"/>
          </p15:clr>
        </p15:guide>
        <p15:guide id="23" pos="824" userDrawn="1">
          <p15:clr>
            <a:srgbClr val="FBAE40"/>
          </p15:clr>
        </p15:guide>
        <p15:guide id="24" pos="2298" userDrawn="1">
          <p15:clr>
            <a:srgbClr val="FBAE40"/>
          </p15:clr>
        </p15:guide>
        <p15:guide id="25" pos="4725" userDrawn="1">
          <p15:clr>
            <a:srgbClr val="FBAE40"/>
          </p15:clr>
        </p15:guide>
        <p15:guide id="26" pos="5382" userDrawn="1">
          <p15:clr>
            <a:srgbClr val="FBAE40"/>
          </p15:clr>
        </p15:guide>
        <p15:guide id="27" pos="5564" userDrawn="1">
          <p15:clr>
            <a:srgbClr val="FBAE40"/>
          </p15:clr>
        </p15:guide>
        <p15:guide id="28" pos="6040" userDrawn="1">
          <p15:clr>
            <a:srgbClr val="FBAE40"/>
          </p15:clr>
        </p15:guide>
        <p15:guide id="29" pos="6199" userDrawn="1">
          <p15:clr>
            <a:srgbClr val="FBAE40"/>
          </p15:clr>
        </p15:guide>
        <p15:guide id="30" pos="6698" userDrawn="1">
          <p15:clr>
            <a:srgbClr val="FBAE40"/>
          </p15:clr>
        </p15:guide>
        <p15:guide id="31" pos="6856" userDrawn="1">
          <p15:clr>
            <a:srgbClr val="FBAE40"/>
          </p15:clr>
        </p15:guide>
        <p15:guide id="32" pos="7355" userDrawn="1">
          <p15:clr>
            <a:srgbClr val="FBAE40"/>
          </p15:clr>
        </p15:guide>
        <p15:guide id="33" orient="horz" pos="731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as+nuotrau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of Rectangle 6">
            <a:extLst>
              <a:ext uri="{FF2B5EF4-FFF2-40B4-BE49-F238E27FC236}">
                <a16:creationId xmlns:a16="http://schemas.microsoft.com/office/drawing/2014/main" id="{64768F83-3295-7191-3C5B-544F451B5493}"/>
              </a:ext>
            </a:extLst>
          </p:cNvPr>
          <p:cNvSpPr/>
          <p:nvPr userDrawn="1"/>
        </p:nvSpPr>
        <p:spPr>
          <a:xfrm>
            <a:off x="263525" y="260350"/>
            <a:ext cx="11664949" cy="6337300"/>
          </a:xfrm>
          <a:prstGeom prst="round2Diag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2E53F0F-2188-B8E5-F9F6-6815888B9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563561"/>
            <a:ext cx="5184775" cy="1325563"/>
          </a:xfrm>
        </p:spPr>
        <p:txBody>
          <a:bodyPr anchor="t"/>
          <a:lstStyle>
            <a:lvl1pPr>
              <a:defRPr b="1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Lorem Ipsum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sit</a:t>
            </a:r>
            <a:endParaRPr lang="en-LT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FCD2983-0405-82D0-2196-EC33099587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2141537"/>
            <a:ext cx="5184775" cy="4211137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 dirty="0"/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10341F58-C61D-B6FA-A845-F42B96066C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91288" y="260350"/>
            <a:ext cx="5437188" cy="6337364"/>
          </a:xfrm>
          <a:custGeom>
            <a:avLst/>
            <a:gdLst>
              <a:gd name="connsiteX0" fmla="*/ 931881 w 5591175"/>
              <a:gd name="connsiteY0" fmla="*/ 0 h 6480175"/>
              <a:gd name="connsiteX1" fmla="*/ 5591175 w 5591175"/>
              <a:gd name="connsiteY1" fmla="*/ 0 h 6480175"/>
              <a:gd name="connsiteX2" fmla="*/ 5591175 w 5591175"/>
              <a:gd name="connsiteY2" fmla="*/ 0 h 6480175"/>
              <a:gd name="connsiteX3" fmla="*/ 5591175 w 5591175"/>
              <a:gd name="connsiteY3" fmla="*/ 5548294 h 6480175"/>
              <a:gd name="connsiteX4" fmla="*/ 4659294 w 5591175"/>
              <a:gd name="connsiteY4" fmla="*/ 6480175 h 6480175"/>
              <a:gd name="connsiteX5" fmla="*/ 0 w 5591175"/>
              <a:gd name="connsiteY5" fmla="*/ 6480175 h 6480175"/>
              <a:gd name="connsiteX6" fmla="*/ 0 w 5591175"/>
              <a:gd name="connsiteY6" fmla="*/ 6480175 h 6480175"/>
              <a:gd name="connsiteX7" fmla="*/ 0 w 5591175"/>
              <a:gd name="connsiteY7" fmla="*/ 931881 h 6480175"/>
              <a:gd name="connsiteX8" fmla="*/ 931881 w 5591175"/>
              <a:gd name="connsiteY8" fmla="*/ 0 h 6480175"/>
              <a:gd name="connsiteX0" fmla="*/ 931881 w 5591175"/>
              <a:gd name="connsiteY0" fmla="*/ 0 h 6496651"/>
              <a:gd name="connsiteX1" fmla="*/ 5591175 w 5591175"/>
              <a:gd name="connsiteY1" fmla="*/ 0 h 6496651"/>
              <a:gd name="connsiteX2" fmla="*/ 5591175 w 5591175"/>
              <a:gd name="connsiteY2" fmla="*/ 0 h 6496651"/>
              <a:gd name="connsiteX3" fmla="*/ 5591175 w 5591175"/>
              <a:gd name="connsiteY3" fmla="*/ 5548294 h 6496651"/>
              <a:gd name="connsiteX4" fmla="*/ 4469823 w 5591175"/>
              <a:gd name="connsiteY4" fmla="*/ 6496651 h 6496651"/>
              <a:gd name="connsiteX5" fmla="*/ 0 w 5591175"/>
              <a:gd name="connsiteY5" fmla="*/ 6480175 h 6496651"/>
              <a:gd name="connsiteX6" fmla="*/ 0 w 5591175"/>
              <a:gd name="connsiteY6" fmla="*/ 6480175 h 6496651"/>
              <a:gd name="connsiteX7" fmla="*/ 0 w 5591175"/>
              <a:gd name="connsiteY7" fmla="*/ 931881 h 6496651"/>
              <a:gd name="connsiteX8" fmla="*/ 931881 w 5591175"/>
              <a:gd name="connsiteY8" fmla="*/ 0 h 6496651"/>
              <a:gd name="connsiteX0" fmla="*/ 931881 w 5591175"/>
              <a:gd name="connsiteY0" fmla="*/ 0 h 6496651"/>
              <a:gd name="connsiteX1" fmla="*/ 5591175 w 5591175"/>
              <a:gd name="connsiteY1" fmla="*/ 0 h 6496651"/>
              <a:gd name="connsiteX2" fmla="*/ 5591175 w 5591175"/>
              <a:gd name="connsiteY2" fmla="*/ 0 h 6496651"/>
              <a:gd name="connsiteX3" fmla="*/ 5591175 w 5591175"/>
              <a:gd name="connsiteY3" fmla="*/ 5268207 h 6496651"/>
              <a:gd name="connsiteX4" fmla="*/ 4469823 w 5591175"/>
              <a:gd name="connsiteY4" fmla="*/ 6496651 h 6496651"/>
              <a:gd name="connsiteX5" fmla="*/ 0 w 5591175"/>
              <a:gd name="connsiteY5" fmla="*/ 6480175 h 6496651"/>
              <a:gd name="connsiteX6" fmla="*/ 0 w 5591175"/>
              <a:gd name="connsiteY6" fmla="*/ 6480175 h 6496651"/>
              <a:gd name="connsiteX7" fmla="*/ 0 w 5591175"/>
              <a:gd name="connsiteY7" fmla="*/ 931881 h 6496651"/>
              <a:gd name="connsiteX8" fmla="*/ 931881 w 5591175"/>
              <a:gd name="connsiteY8" fmla="*/ 0 h 6496651"/>
              <a:gd name="connsiteX0" fmla="*/ 931881 w 5591175"/>
              <a:gd name="connsiteY0" fmla="*/ 0 h 6488413"/>
              <a:gd name="connsiteX1" fmla="*/ 5591175 w 5591175"/>
              <a:gd name="connsiteY1" fmla="*/ 0 h 6488413"/>
              <a:gd name="connsiteX2" fmla="*/ 5591175 w 5591175"/>
              <a:gd name="connsiteY2" fmla="*/ 0 h 6488413"/>
              <a:gd name="connsiteX3" fmla="*/ 5591175 w 5591175"/>
              <a:gd name="connsiteY3" fmla="*/ 5268207 h 6488413"/>
              <a:gd name="connsiteX4" fmla="*/ 4576915 w 5591175"/>
              <a:gd name="connsiteY4" fmla="*/ 6488413 h 6488413"/>
              <a:gd name="connsiteX5" fmla="*/ 0 w 5591175"/>
              <a:gd name="connsiteY5" fmla="*/ 6480175 h 6488413"/>
              <a:gd name="connsiteX6" fmla="*/ 0 w 5591175"/>
              <a:gd name="connsiteY6" fmla="*/ 6480175 h 6488413"/>
              <a:gd name="connsiteX7" fmla="*/ 0 w 5591175"/>
              <a:gd name="connsiteY7" fmla="*/ 931881 h 6488413"/>
              <a:gd name="connsiteX8" fmla="*/ 931881 w 5591175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449439 h 6488413"/>
              <a:gd name="connsiteX4" fmla="*/ 4576915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400012 h 6488413"/>
              <a:gd name="connsiteX4" fmla="*/ 4576915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400012 h 6488413"/>
              <a:gd name="connsiteX4" fmla="*/ 4478060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400012 h 6488413"/>
              <a:gd name="connsiteX4" fmla="*/ 4478060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400012 h 6488413"/>
              <a:gd name="connsiteX4" fmla="*/ 4478060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400012 h 6488413"/>
              <a:gd name="connsiteX4" fmla="*/ 4478060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400012 h 6488413"/>
              <a:gd name="connsiteX4" fmla="*/ 4478060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391775 h 6488413"/>
              <a:gd name="connsiteX4" fmla="*/ 4478060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391775 h 6488413"/>
              <a:gd name="connsiteX4" fmla="*/ 4478060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391775 h 6488413"/>
              <a:gd name="connsiteX4" fmla="*/ 4478060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391775 h 6488413"/>
              <a:gd name="connsiteX4" fmla="*/ 4478060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76"/>
              <a:gd name="connsiteX1" fmla="*/ 5591175 w 5599413"/>
              <a:gd name="connsiteY1" fmla="*/ 0 h 6488476"/>
              <a:gd name="connsiteX2" fmla="*/ 5591175 w 5599413"/>
              <a:gd name="connsiteY2" fmla="*/ 0 h 6488476"/>
              <a:gd name="connsiteX3" fmla="*/ 5599413 w 5599413"/>
              <a:gd name="connsiteY3" fmla="*/ 5391775 h 6488476"/>
              <a:gd name="connsiteX4" fmla="*/ 4478060 w 5599413"/>
              <a:gd name="connsiteY4" fmla="*/ 6488413 h 6488476"/>
              <a:gd name="connsiteX5" fmla="*/ 0 w 5599413"/>
              <a:gd name="connsiteY5" fmla="*/ 6480175 h 6488476"/>
              <a:gd name="connsiteX6" fmla="*/ 0 w 5599413"/>
              <a:gd name="connsiteY6" fmla="*/ 6480175 h 6488476"/>
              <a:gd name="connsiteX7" fmla="*/ 0 w 5599413"/>
              <a:gd name="connsiteY7" fmla="*/ 931881 h 6488476"/>
              <a:gd name="connsiteX8" fmla="*/ 931881 w 5599413"/>
              <a:gd name="connsiteY8" fmla="*/ 0 h 6488476"/>
              <a:gd name="connsiteX0" fmla="*/ 931881 w 5599413"/>
              <a:gd name="connsiteY0" fmla="*/ 0 h 6488472"/>
              <a:gd name="connsiteX1" fmla="*/ 5591175 w 5599413"/>
              <a:gd name="connsiteY1" fmla="*/ 0 h 6488472"/>
              <a:gd name="connsiteX2" fmla="*/ 5591175 w 5599413"/>
              <a:gd name="connsiteY2" fmla="*/ 0 h 6488472"/>
              <a:gd name="connsiteX3" fmla="*/ 5599413 w 5599413"/>
              <a:gd name="connsiteY3" fmla="*/ 5391775 h 6488472"/>
              <a:gd name="connsiteX4" fmla="*/ 4478060 w 5599413"/>
              <a:gd name="connsiteY4" fmla="*/ 6488413 h 6488472"/>
              <a:gd name="connsiteX5" fmla="*/ 0 w 5599413"/>
              <a:gd name="connsiteY5" fmla="*/ 6480175 h 6488472"/>
              <a:gd name="connsiteX6" fmla="*/ 0 w 5599413"/>
              <a:gd name="connsiteY6" fmla="*/ 6480175 h 6488472"/>
              <a:gd name="connsiteX7" fmla="*/ 0 w 5599413"/>
              <a:gd name="connsiteY7" fmla="*/ 931881 h 6488472"/>
              <a:gd name="connsiteX8" fmla="*/ 931881 w 5599413"/>
              <a:gd name="connsiteY8" fmla="*/ 0 h 6488472"/>
              <a:gd name="connsiteX0" fmla="*/ 931881 w 5599413"/>
              <a:gd name="connsiteY0" fmla="*/ 0 h 6488476"/>
              <a:gd name="connsiteX1" fmla="*/ 5591175 w 5599413"/>
              <a:gd name="connsiteY1" fmla="*/ 0 h 6488476"/>
              <a:gd name="connsiteX2" fmla="*/ 5591175 w 5599413"/>
              <a:gd name="connsiteY2" fmla="*/ 0 h 6488476"/>
              <a:gd name="connsiteX3" fmla="*/ 5599413 w 5599413"/>
              <a:gd name="connsiteY3" fmla="*/ 5391775 h 6488476"/>
              <a:gd name="connsiteX4" fmla="*/ 4478060 w 5599413"/>
              <a:gd name="connsiteY4" fmla="*/ 6488413 h 6488476"/>
              <a:gd name="connsiteX5" fmla="*/ 0 w 5599413"/>
              <a:gd name="connsiteY5" fmla="*/ 6480175 h 6488476"/>
              <a:gd name="connsiteX6" fmla="*/ 0 w 5599413"/>
              <a:gd name="connsiteY6" fmla="*/ 6480175 h 6488476"/>
              <a:gd name="connsiteX7" fmla="*/ 0 w 5599413"/>
              <a:gd name="connsiteY7" fmla="*/ 931881 h 6488476"/>
              <a:gd name="connsiteX8" fmla="*/ 931881 w 5599413"/>
              <a:gd name="connsiteY8" fmla="*/ 0 h 6488476"/>
              <a:gd name="connsiteX0" fmla="*/ 931881 w 5599413"/>
              <a:gd name="connsiteY0" fmla="*/ 0 h 6488487"/>
              <a:gd name="connsiteX1" fmla="*/ 5591175 w 5599413"/>
              <a:gd name="connsiteY1" fmla="*/ 0 h 6488487"/>
              <a:gd name="connsiteX2" fmla="*/ 5591175 w 5599413"/>
              <a:gd name="connsiteY2" fmla="*/ 0 h 6488487"/>
              <a:gd name="connsiteX3" fmla="*/ 5599413 w 5599413"/>
              <a:gd name="connsiteY3" fmla="*/ 5391775 h 6488487"/>
              <a:gd name="connsiteX4" fmla="*/ 4478060 w 5599413"/>
              <a:gd name="connsiteY4" fmla="*/ 6488413 h 6488487"/>
              <a:gd name="connsiteX5" fmla="*/ 0 w 5599413"/>
              <a:gd name="connsiteY5" fmla="*/ 6480175 h 6488487"/>
              <a:gd name="connsiteX6" fmla="*/ 0 w 5599413"/>
              <a:gd name="connsiteY6" fmla="*/ 6480175 h 6488487"/>
              <a:gd name="connsiteX7" fmla="*/ 0 w 5599413"/>
              <a:gd name="connsiteY7" fmla="*/ 931881 h 6488487"/>
              <a:gd name="connsiteX8" fmla="*/ 931881 w 5599413"/>
              <a:gd name="connsiteY8" fmla="*/ 0 h 6488487"/>
              <a:gd name="connsiteX0" fmla="*/ 931881 w 5599413"/>
              <a:gd name="connsiteY0" fmla="*/ 0 h 6488478"/>
              <a:gd name="connsiteX1" fmla="*/ 5591175 w 5599413"/>
              <a:gd name="connsiteY1" fmla="*/ 0 h 6488478"/>
              <a:gd name="connsiteX2" fmla="*/ 5591175 w 5599413"/>
              <a:gd name="connsiteY2" fmla="*/ 0 h 6488478"/>
              <a:gd name="connsiteX3" fmla="*/ 5599413 w 5599413"/>
              <a:gd name="connsiteY3" fmla="*/ 5391775 h 6488478"/>
              <a:gd name="connsiteX4" fmla="*/ 4478060 w 5599413"/>
              <a:gd name="connsiteY4" fmla="*/ 6488413 h 6488478"/>
              <a:gd name="connsiteX5" fmla="*/ 0 w 5599413"/>
              <a:gd name="connsiteY5" fmla="*/ 6480175 h 6488478"/>
              <a:gd name="connsiteX6" fmla="*/ 0 w 5599413"/>
              <a:gd name="connsiteY6" fmla="*/ 6480175 h 6488478"/>
              <a:gd name="connsiteX7" fmla="*/ 0 w 5599413"/>
              <a:gd name="connsiteY7" fmla="*/ 931881 h 6488478"/>
              <a:gd name="connsiteX8" fmla="*/ 931881 w 5599413"/>
              <a:gd name="connsiteY8" fmla="*/ 0 h 648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9413" h="6488478">
                <a:moveTo>
                  <a:pt x="931881" y="0"/>
                </a:moveTo>
                <a:lnTo>
                  <a:pt x="5591175" y="0"/>
                </a:lnTo>
                <a:lnTo>
                  <a:pt x="5591175" y="0"/>
                </a:lnTo>
                <a:lnTo>
                  <a:pt x="5599413" y="5391775"/>
                </a:lnTo>
                <a:cubicBezTo>
                  <a:pt x="5592166" y="6075271"/>
                  <a:pt x="5046698" y="6494487"/>
                  <a:pt x="4478060" y="6488413"/>
                </a:cubicBezTo>
                <a:lnTo>
                  <a:pt x="0" y="6480175"/>
                </a:lnTo>
                <a:lnTo>
                  <a:pt x="0" y="6480175"/>
                </a:lnTo>
                <a:lnTo>
                  <a:pt x="0" y="931881"/>
                </a:lnTo>
                <a:cubicBezTo>
                  <a:pt x="0" y="417217"/>
                  <a:pt x="417217" y="0"/>
                  <a:pt x="931881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GB"/>
              <a:t>Click icon to add picture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9362561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4" userDrawn="1">
          <p15:clr>
            <a:srgbClr val="FBAE40"/>
          </p15:clr>
        </p15:guide>
        <p15:guide id="2" pos="7514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pos="166" userDrawn="1">
          <p15:clr>
            <a:srgbClr val="FBAE40"/>
          </p15:clr>
        </p15:guide>
        <p15:guide id="5" pos="325" userDrawn="1">
          <p15:clr>
            <a:srgbClr val="FBAE40"/>
          </p15:clr>
        </p15:guide>
        <p15:guide id="11" pos="982" userDrawn="1">
          <p15:clr>
            <a:srgbClr val="FBAE40"/>
          </p15:clr>
        </p15:guide>
        <p15:guide id="13" pos="2116" userDrawn="1">
          <p15:clr>
            <a:srgbClr val="FBAE40"/>
          </p15:clr>
        </p15:guide>
        <p15:guide id="14" pos="2933" userDrawn="1">
          <p15:clr>
            <a:srgbClr val="FBAE40"/>
          </p15:clr>
        </p15:guide>
        <p15:guide id="15" pos="2774" userDrawn="1">
          <p15:clr>
            <a:srgbClr val="FBAE40"/>
          </p15:clr>
        </p15:guide>
        <p15:guide id="16" pos="3432" userDrawn="1">
          <p15:clr>
            <a:srgbClr val="FBAE40"/>
          </p15:clr>
        </p15:guide>
        <p15:guide id="17" pos="3591" userDrawn="1">
          <p15:clr>
            <a:srgbClr val="FBAE40"/>
          </p15:clr>
        </p15:guide>
        <p15:guide id="18" pos="4248" userDrawn="1">
          <p15:clr>
            <a:srgbClr val="FBAE40"/>
          </p15:clr>
        </p15:guide>
        <p15:guide id="19" pos="4906" userDrawn="1">
          <p15:clr>
            <a:srgbClr val="FBAE40"/>
          </p15:clr>
        </p15:guide>
        <p15:guide id="20" pos="4089" userDrawn="1">
          <p15:clr>
            <a:srgbClr val="FBAE40"/>
          </p15:clr>
        </p15:guide>
        <p15:guide id="21" pos="1640" userDrawn="1">
          <p15:clr>
            <a:srgbClr val="FBAE40"/>
          </p15:clr>
        </p15:guide>
        <p15:guide id="22" pos="1459" userDrawn="1">
          <p15:clr>
            <a:srgbClr val="FBAE40"/>
          </p15:clr>
        </p15:guide>
        <p15:guide id="23" pos="824" userDrawn="1">
          <p15:clr>
            <a:srgbClr val="FBAE40"/>
          </p15:clr>
        </p15:guide>
        <p15:guide id="24" pos="2298" userDrawn="1">
          <p15:clr>
            <a:srgbClr val="FBAE40"/>
          </p15:clr>
        </p15:guide>
        <p15:guide id="25" pos="4725" userDrawn="1">
          <p15:clr>
            <a:srgbClr val="FBAE40"/>
          </p15:clr>
        </p15:guide>
        <p15:guide id="26" pos="5382" userDrawn="1">
          <p15:clr>
            <a:srgbClr val="FBAE40"/>
          </p15:clr>
        </p15:guide>
        <p15:guide id="27" pos="5564" userDrawn="1">
          <p15:clr>
            <a:srgbClr val="FBAE40"/>
          </p15:clr>
        </p15:guide>
        <p15:guide id="28" pos="6040" userDrawn="1">
          <p15:clr>
            <a:srgbClr val="FBAE40"/>
          </p15:clr>
        </p15:guide>
        <p15:guide id="29" pos="6199" userDrawn="1">
          <p15:clr>
            <a:srgbClr val="FBAE40"/>
          </p15:clr>
        </p15:guide>
        <p15:guide id="30" pos="6698" userDrawn="1">
          <p15:clr>
            <a:srgbClr val="FBAE40"/>
          </p15:clr>
        </p15:guide>
        <p15:guide id="31" pos="6856" userDrawn="1">
          <p15:clr>
            <a:srgbClr val="FBAE40"/>
          </p15:clr>
        </p15:guide>
        <p15:guide id="32" pos="7355" userDrawn="1">
          <p15:clr>
            <a:srgbClr val="FBAE40"/>
          </p15:clr>
        </p15:guide>
        <p15:guide id="33" orient="horz" pos="73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as+nuotrauka_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17C24679-ADA3-A5CE-F1CD-1AE85FDFDE2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91288" y="260350"/>
            <a:ext cx="5437188" cy="6337364"/>
          </a:xfrm>
          <a:custGeom>
            <a:avLst/>
            <a:gdLst>
              <a:gd name="connsiteX0" fmla="*/ 931881 w 5591175"/>
              <a:gd name="connsiteY0" fmla="*/ 0 h 6480175"/>
              <a:gd name="connsiteX1" fmla="*/ 5591175 w 5591175"/>
              <a:gd name="connsiteY1" fmla="*/ 0 h 6480175"/>
              <a:gd name="connsiteX2" fmla="*/ 5591175 w 5591175"/>
              <a:gd name="connsiteY2" fmla="*/ 0 h 6480175"/>
              <a:gd name="connsiteX3" fmla="*/ 5591175 w 5591175"/>
              <a:gd name="connsiteY3" fmla="*/ 5548294 h 6480175"/>
              <a:gd name="connsiteX4" fmla="*/ 4659294 w 5591175"/>
              <a:gd name="connsiteY4" fmla="*/ 6480175 h 6480175"/>
              <a:gd name="connsiteX5" fmla="*/ 0 w 5591175"/>
              <a:gd name="connsiteY5" fmla="*/ 6480175 h 6480175"/>
              <a:gd name="connsiteX6" fmla="*/ 0 w 5591175"/>
              <a:gd name="connsiteY6" fmla="*/ 6480175 h 6480175"/>
              <a:gd name="connsiteX7" fmla="*/ 0 w 5591175"/>
              <a:gd name="connsiteY7" fmla="*/ 931881 h 6480175"/>
              <a:gd name="connsiteX8" fmla="*/ 931881 w 5591175"/>
              <a:gd name="connsiteY8" fmla="*/ 0 h 6480175"/>
              <a:gd name="connsiteX0" fmla="*/ 931881 w 5591175"/>
              <a:gd name="connsiteY0" fmla="*/ 0 h 6496651"/>
              <a:gd name="connsiteX1" fmla="*/ 5591175 w 5591175"/>
              <a:gd name="connsiteY1" fmla="*/ 0 h 6496651"/>
              <a:gd name="connsiteX2" fmla="*/ 5591175 w 5591175"/>
              <a:gd name="connsiteY2" fmla="*/ 0 h 6496651"/>
              <a:gd name="connsiteX3" fmla="*/ 5591175 w 5591175"/>
              <a:gd name="connsiteY3" fmla="*/ 5548294 h 6496651"/>
              <a:gd name="connsiteX4" fmla="*/ 4469823 w 5591175"/>
              <a:gd name="connsiteY4" fmla="*/ 6496651 h 6496651"/>
              <a:gd name="connsiteX5" fmla="*/ 0 w 5591175"/>
              <a:gd name="connsiteY5" fmla="*/ 6480175 h 6496651"/>
              <a:gd name="connsiteX6" fmla="*/ 0 w 5591175"/>
              <a:gd name="connsiteY6" fmla="*/ 6480175 h 6496651"/>
              <a:gd name="connsiteX7" fmla="*/ 0 w 5591175"/>
              <a:gd name="connsiteY7" fmla="*/ 931881 h 6496651"/>
              <a:gd name="connsiteX8" fmla="*/ 931881 w 5591175"/>
              <a:gd name="connsiteY8" fmla="*/ 0 h 6496651"/>
              <a:gd name="connsiteX0" fmla="*/ 931881 w 5591175"/>
              <a:gd name="connsiteY0" fmla="*/ 0 h 6496651"/>
              <a:gd name="connsiteX1" fmla="*/ 5591175 w 5591175"/>
              <a:gd name="connsiteY1" fmla="*/ 0 h 6496651"/>
              <a:gd name="connsiteX2" fmla="*/ 5591175 w 5591175"/>
              <a:gd name="connsiteY2" fmla="*/ 0 h 6496651"/>
              <a:gd name="connsiteX3" fmla="*/ 5591175 w 5591175"/>
              <a:gd name="connsiteY3" fmla="*/ 5268207 h 6496651"/>
              <a:gd name="connsiteX4" fmla="*/ 4469823 w 5591175"/>
              <a:gd name="connsiteY4" fmla="*/ 6496651 h 6496651"/>
              <a:gd name="connsiteX5" fmla="*/ 0 w 5591175"/>
              <a:gd name="connsiteY5" fmla="*/ 6480175 h 6496651"/>
              <a:gd name="connsiteX6" fmla="*/ 0 w 5591175"/>
              <a:gd name="connsiteY6" fmla="*/ 6480175 h 6496651"/>
              <a:gd name="connsiteX7" fmla="*/ 0 w 5591175"/>
              <a:gd name="connsiteY7" fmla="*/ 931881 h 6496651"/>
              <a:gd name="connsiteX8" fmla="*/ 931881 w 5591175"/>
              <a:gd name="connsiteY8" fmla="*/ 0 h 6496651"/>
              <a:gd name="connsiteX0" fmla="*/ 931881 w 5591175"/>
              <a:gd name="connsiteY0" fmla="*/ 0 h 6488413"/>
              <a:gd name="connsiteX1" fmla="*/ 5591175 w 5591175"/>
              <a:gd name="connsiteY1" fmla="*/ 0 h 6488413"/>
              <a:gd name="connsiteX2" fmla="*/ 5591175 w 5591175"/>
              <a:gd name="connsiteY2" fmla="*/ 0 h 6488413"/>
              <a:gd name="connsiteX3" fmla="*/ 5591175 w 5591175"/>
              <a:gd name="connsiteY3" fmla="*/ 5268207 h 6488413"/>
              <a:gd name="connsiteX4" fmla="*/ 4576915 w 5591175"/>
              <a:gd name="connsiteY4" fmla="*/ 6488413 h 6488413"/>
              <a:gd name="connsiteX5" fmla="*/ 0 w 5591175"/>
              <a:gd name="connsiteY5" fmla="*/ 6480175 h 6488413"/>
              <a:gd name="connsiteX6" fmla="*/ 0 w 5591175"/>
              <a:gd name="connsiteY6" fmla="*/ 6480175 h 6488413"/>
              <a:gd name="connsiteX7" fmla="*/ 0 w 5591175"/>
              <a:gd name="connsiteY7" fmla="*/ 931881 h 6488413"/>
              <a:gd name="connsiteX8" fmla="*/ 931881 w 5591175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449439 h 6488413"/>
              <a:gd name="connsiteX4" fmla="*/ 4576915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400012 h 6488413"/>
              <a:gd name="connsiteX4" fmla="*/ 4576915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400012 h 6488413"/>
              <a:gd name="connsiteX4" fmla="*/ 4478060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400012 h 6488413"/>
              <a:gd name="connsiteX4" fmla="*/ 4478060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400012 h 6488413"/>
              <a:gd name="connsiteX4" fmla="*/ 4478060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400012 h 6488413"/>
              <a:gd name="connsiteX4" fmla="*/ 4478060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400012 h 6488413"/>
              <a:gd name="connsiteX4" fmla="*/ 4478060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391775 h 6488413"/>
              <a:gd name="connsiteX4" fmla="*/ 4478060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391775 h 6488413"/>
              <a:gd name="connsiteX4" fmla="*/ 4478060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391775 h 6488413"/>
              <a:gd name="connsiteX4" fmla="*/ 4478060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391775 h 6488413"/>
              <a:gd name="connsiteX4" fmla="*/ 4478060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76"/>
              <a:gd name="connsiteX1" fmla="*/ 5591175 w 5599413"/>
              <a:gd name="connsiteY1" fmla="*/ 0 h 6488476"/>
              <a:gd name="connsiteX2" fmla="*/ 5591175 w 5599413"/>
              <a:gd name="connsiteY2" fmla="*/ 0 h 6488476"/>
              <a:gd name="connsiteX3" fmla="*/ 5599413 w 5599413"/>
              <a:gd name="connsiteY3" fmla="*/ 5391775 h 6488476"/>
              <a:gd name="connsiteX4" fmla="*/ 4478060 w 5599413"/>
              <a:gd name="connsiteY4" fmla="*/ 6488413 h 6488476"/>
              <a:gd name="connsiteX5" fmla="*/ 0 w 5599413"/>
              <a:gd name="connsiteY5" fmla="*/ 6480175 h 6488476"/>
              <a:gd name="connsiteX6" fmla="*/ 0 w 5599413"/>
              <a:gd name="connsiteY6" fmla="*/ 6480175 h 6488476"/>
              <a:gd name="connsiteX7" fmla="*/ 0 w 5599413"/>
              <a:gd name="connsiteY7" fmla="*/ 931881 h 6488476"/>
              <a:gd name="connsiteX8" fmla="*/ 931881 w 5599413"/>
              <a:gd name="connsiteY8" fmla="*/ 0 h 6488476"/>
              <a:gd name="connsiteX0" fmla="*/ 931881 w 5599413"/>
              <a:gd name="connsiteY0" fmla="*/ 0 h 6488472"/>
              <a:gd name="connsiteX1" fmla="*/ 5591175 w 5599413"/>
              <a:gd name="connsiteY1" fmla="*/ 0 h 6488472"/>
              <a:gd name="connsiteX2" fmla="*/ 5591175 w 5599413"/>
              <a:gd name="connsiteY2" fmla="*/ 0 h 6488472"/>
              <a:gd name="connsiteX3" fmla="*/ 5599413 w 5599413"/>
              <a:gd name="connsiteY3" fmla="*/ 5391775 h 6488472"/>
              <a:gd name="connsiteX4" fmla="*/ 4478060 w 5599413"/>
              <a:gd name="connsiteY4" fmla="*/ 6488413 h 6488472"/>
              <a:gd name="connsiteX5" fmla="*/ 0 w 5599413"/>
              <a:gd name="connsiteY5" fmla="*/ 6480175 h 6488472"/>
              <a:gd name="connsiteX6" fmla="*/ 0 w 5599413"/>
              <a:gd name="connsiteY6" fmla="*/ 6480175 h 6488472"/>
              <a:gd name="connsiteX7" fmla="*/ 0 w 5599413"/>
              <a:gd name="connsiteY7" fmla="*/ 931881 h 6488472"/>
              <a:gd name="connsiteX8" fmla="*/ 931881 w 5599413"/>
              <a:gd name="connsiteY8" fmla="*/ 0 h 6488472"/>
              <a:gd name="connsiteX0" fmla="*/ 931881 w 5599413"/>
              <a:gd name="connsiteY0" fmla="*/ 0 h 6488476"/>
              <a:gd name="connsiteX1" fmla="*/ 5591175 w 5599413"/>
              <a:gd name="connsiteY1" fmla="*/ 0 h 6488476"/>
              <a:gd name="connsiteX2" fmla="*/ 5591175 w 5599413"/>
              <a:gd name="connsiteY2" fmla="*/ 0 h 6488476"/>
              <a:gd name="connsiteX3" fmla="*/ 5599413 w 5599413"/>
              <a:gd name="connsiteY3" fmla="*/ 5391775 h 6488476"/>
              <a:gd name="connsiteX4" fmla="*/ 4478060 w 5599413"/>
              <a:gd name="connsiteY4" fmla="*/ 6488413 h 6488476"/>
              <a:gd name="connsiteX5" fmla="*/ 0 w 5599413"/>
              <a:gd name="connsiteY5" fmla="*/ 6480175 h 6488476"/>
              <a:gd name="connsiteX6" fmla="*/ 0 w 5599413"/>
              <a:gd name="connsiteY6" fmla="*/ 6480175 h 6488476"/>
              <a:gd name="connsiteX7" fmla="*/ 0 w 5599413"/>
              <a:gd name="connsiteY7" fmla="*/ 931881 h 6488476"/>
              <a:gd name="connsiteX8" fmla="*/ 931881 w 5599413"/>
              <a:gd name="connsiteY8" fmla="*/ 0 h 6488476"/>
              <a:gd name="connsiteX0" fmla="*/ 931881 w 5599413"/>
              <a:gd name="connsiteY0" fmla="*/ 0 h 6488487"/>
              <a:gd name="connsiteX1" fmla="*/ 5591175 w 5599413"/>
              <a:gd name="connsiteY1" fmla="*/ 0 h 6488487"/>
              <a:gd name="connsiteX2" fmla="*/ 5591175 w 5599413"/>
              <a:gd name="connsiteY2" fmla="*/ 0 h 6488487"/>
              <a:gd name="connsiteX3" fmla="*/ 5599413 w 5599413"/>
              <a:gd name="connsiteY3" fmla="*/ 5391775 h 6488487"/>
              <a:gd name="connsiteX4" fmla="*/ 4478060 w 5599413"/>
              <a:gd name="connsiteY4" fmla="*/ 6488413 h 6488487"/>
              <a:gd name="connsiteX5" fmla="*/ 0 w 5599413"/>
              <a:gd name="connsiteY5" fmla="*/ 6480175 h 6488487"/>
              <a:gd name="connsiteX6" fmla="*/ 0 w 5599413"/>
              <a:gd name="connsiteY6" fmla="*/ 6480175 h 6488487"/>
              <a:gd name="connsiteX7" fmla="*/ 0 w 5599413"/>
              <a:gd name="connsiteY7" fmla="*/ 931881 h 6488487"/>
              <a:gd name="connsiteX8" fmla="*/ 931881 w 5599413"/>
              <a:gd name="connsiteY8" fmla="*/ 0 h 6488487"/>
              <a:gd name="connsiteX0" fmla="*/ 931881 w 5599413"/>
              <a:gd name="connsiteY0" fmla="*/ 0 h 6488478"/>
              <a:gd name="connsiteX1" fmla="*/ 5591175 w 5599413"/>
              <a:gd name="connsiteY1" fmla="*/ 0 h 6488478"/>
              <a:gd name="connsiteX2" fmla="*/ 5591175 w 5599413"/>
              <a:gd name="connsiteY2" fmla="*/ 0 h 6488478"/>
              <a:gd name="connsiteX3" fmla="*/ 5599413 w 5599413"/>
              <a:gd name="connsiteY3" fmla="*/ 5391775 h 6488478"/>
              <a:gd name="connsiteX4" fmla="*/ 4478060 w 5599413"/>
              <a:gd name="connsiteY4" fmla="*/ 6488413 h 6488478"/>
              <a:gd name="connsiteX5" fmla="*/ 0 w 5599413"/>
              <a:gd name="connsiteY5" fmla="*/ 6480175 h 6488478"/>
              <a:gd name="connsiteX6" fmla="*/ 0 w 5599413"/>
              <a:gd name="connsiteY6" fmla="*/ 6480175 h 6488478"/>
              <a:gd name="connsiteX7" fmla="*/ 0 w 5599413"/>
              <a:gd name="connsiteY7" fmla="*/ 931881 h 6488478"/>
              <a:gd name="connsiteX8" fmla="*/ 931881 w 5599413"/>
              <a:gd name="connsiteY8" fmla="*/ 0 h 648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9413" h="6488478">
                <a:moveTo>
                  <a:pt x="931881" y="0"/>
                </a:moveTo>
                <a:lnTo>
                  <a:pt x="5591175" y="0"/>
                </a:lnTo>
                <a:lnTo>
                  <a:pt x="5591175" y="0"/>
                </a:lnTo>
                <a:lnTo>
                  <a:pt x="5599413" y="5391775"/>
                </a:lnTo>
                <a:cubicBezTo>
                  <a:pt x="5592166" y="6075271"/>
                  <a:pt x="5046698" y="6494487"/>
                  <a:pt x="4478060" y="6488413"/>
                </a:cubicBezTo>
                <a:lnTo>
                  <a:pt x="0" y="6480175"/>
                </a:lnTo>
                <a:lnTo>
                  <a:pt x="0" y="6480175"/>
                </a:lnTo>
                <a:lnTo>
                  <a:pt x="0" y="931881"/>
                </a:lnTo>
                <a:cubicBezTo>
                  <a:pt x="0" y="417217"/>
                  <a:pt x="417217" y="0"/>
                  <a:pt x="931881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GB"/>
              <a:t>Click icon to add picture</a:t>
            </a:r>
            <a:endParaRPr lang="en-LT" dirty="0"/>
          </a:p>
        </p:txBody>
      </p:sp>
      <p:sp>
        <p:nvSpPr>
          <p:cNvPr id="7" name="Round Diagonal Corner of Rectangle 6">
            <a:extLst>
              <a:ext uri="{FF2B5EF4-FFF2-40B4-BE49-F238E27FC236}">
                <a16:creationId xmlns:a16="http://schemas.microsoft.com/office/drawing/2014/main" id="{64768F83-3295-7191-3C5B-544F451B5493}"/>
              </a:ext>
            </a:extLst>
          </p:cNvPr>
          <p:cNvSpPr/>
          <p:nvPr userDrawn="1"/>
        </p:nvSpPr>
        <p:spPr>
          <a:xfrm>
            <a:off x="263525" y="260350"/>
            <a:ext cx="11664949" cy="6337300"/>
          </a:xfrm>
          <a:prstGeom prst="round2Diag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2E53F0F-2188-B8E5-F9F6-6815888B9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563561"/>
            <a:ext cx="5184775" cy="1325563"/>
          </a:xfrm>
        </p:spPr>
        <p:txBody>
          <a:bodyPr anchor="t"/>
          <a:lstStyle>
            <a:lvl1pPr>
              <a:defRPr b="1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Lorem Ipsum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sit</a:t>
            </a:r>
            <a:endParaRPr lang="en-LT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FCD2983-0405-82D0-2196-EC33099587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2141537"/>
            <a:ext cx="5184775" cy="4211137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17259627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4" userDrawn="1">
          <p15:clr>
            <a:srgbClr val="FBAE40"/>
          </p15:clr>
        </p15:guide>
        <p15:guide id="2" pos="7514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pos="166" userDrawn="1">
          <p15:clr>
            <a:srgbClr val="FBAE40"/>
          </p15:clr>
        </p15:guide>
        <p15:guide id="5" pos="325" userDrawn="1">
          <p15:clr>
            <a:srgbClr val="FBAE40"/>
          </p15:clr>
        </p15:guide>
        <p15:guide id="11" pos="982" userDrawn="1">
          <p15:clr>
            <a:srgbClr val="FBAE40"/>
          </p15:clr>
        </p15:guide>
        <p15:guide id="13" pos="2116" userDrawn="1">
          <p15:clr>
            <a:srgbClr val="FBAE40"/>
          </p15:clr>
        </p15:guide>
        <p15:guide id="14" pos="2933" userDrawn="1">
          <p15:clr>
            <a:srgbClr val="FBAE40"/>
          </p15:clr>
        </p15:guide>
        <p15:guide id="15" pos="2774" userDrawn="1">
          <p15:clr>
            <a:srgbClr val="FBAE40"/>
          </p15:clr>
        </p15:guide>
        <p15:guide id="16" pos="3432" userDrawn="1">
          <p15:clr>
            <a:srgbClr val="FBAE40"/>
          </p15:clr>
        </p15:guide>
        <p15:guide id="17" pos="3591" userDrawn="1">
          <p15:clr>
            <a:srgbClr val="FBAE40"/>
          </p15:clr>
        </p15:guide>
        <p15:guide id="18" pos="4248" userDrawn="1">
          <p15:clr>
            <a:srgbClr val="FBAE40"/>
          </p15:clr>
        </p15:guide>
        <p15:guide id="19" pos="4906" userDrawn="1">
          <p15:clr>
            <a:srgbClr val="FBAE40"/>
          </p15:clr>
        </p15:guide>
        <p15:guide id="20" pos="4089" userDrawn="1">
          <p15:clr>
            <a:srgbClr val="FBAE40"/>
          </p15:clr>
        </p15:guide>
        <p15:guide id="21" pos="1640" userDrawn="1">
          <p15:clr>
            <a:srgbClr val="FBAE40"/>
          </p15:clr>
        </p15:guide>
        <p15:guide id="22" pos="1459" userDrawn="1">
          <p15:clr>
            <a:srgbClr val="FBAE40"/>
          </p15:clr>
        </p15:guide>
        <p15:guide id="23" pos="824" userDrawn="1">
          <p15:clr>
            <a:srgbClr val="FBAE40"/>
          </p15:clr>
        </p15:guide>
        <p15:guide id="24" pos="2298" userDrawn="1">
          <p15:clr>
            <a:srgbClr val="FBAE40"/>
          </p15:clr>
        </p15:guide>
        <p15:guide id="25" pos="4725" userDrawn="1">
          <p15:clr>
            <a:srgbClr val="FBAE40"/>
          </p15:clr>
        </p15:guide>
        <p15:guide id="26" pos="5382" userDrawn="1">
          <p15:clr>
            <a:srgbClr val="FBAE40"/>
          </p15:clr>
        </p15:guide>
        <p15:guide id="27" pos="5564" userDrawn="1">
          <p15:clr>
            <a:srgbClr val="FBAE40"/>
          </p15:clr>
        </p15:guide>
        <p15:guide id="28" pos="6040" userDrawn="1">
          <p15:clr>
            <a:srgbClr val="FBAE40"/>
          </p15:clr>
        </p15:guide>
        <p15:guide id="29" pos="6199" userDrawn="1">
          <p15:clr>
            <a:srgbClr val="FBAE40"/>
          </p15:clr>
        </p15:guide>
        <p15:guide id="30" pos="6698" userDrawn="1">
          <p15:clr>
            <a:srgbClr val="FBAE40"/>
          </p15:clr>
        </p15:guide>
        <p15:guide id="31" pos="6856" userDrawn="1">
          <p15:clr>
            <a:srgbClr val="FBAE40"/>
          </p15:clr>
        </p15:guide>
        <p15:guide id="32" pos="7355" userDrawn="1">
          <p15:clr>
            <a:srgbClr val="FBAE40"/>
          </p15:clr>
        </p15:guide>
        <p15:guide id="33" orient="horz" pos="731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as+nuotrauka_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17C24679-ADA3-A5CE-F1CD-1AE85FDFDE2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91288" y="260350"/>
            <a:ext cx="5437188" cy="6337364"/>
          </a:xfrm>
          <a:custGeom>
            <a:avLst/>
            <a:gdLst>
              <a:gd name="connsiteX0" fmla="*/ 931881 w 5591175"/>
              <a:gd name="connsiteY0" fmla="*/ 0 h 6480175"/>
              <a:gd name="connsiteX1" fmla="*/ 5591175 w 5591175"/>
              <a:gd name="connsiteY1" fmla="*/ 0 h 6480175"/>
              <a:gd name="connsiteX2" fmla="*/ 5591175 w 5591175"/>
              <a:gd name="connsiteY2" fmla="*/ 0 h 6480175"/>
              <a:gd name="connsiteX3" fmla="*/ 5591175 w 5591175"/>
              <a:gd name="connsiteY3" fmla="*/ 5548294 h 6480175"/>
              <a:gd name="connsiteX4" fmla="*/ 4659294 w 5591175"/>
              <a:gd name="connsiteY4" fmla="*/ 6480175 h 6480175"/>
              <a:gd name="connsiteX5" fmla="*/ 0 w 5591175"/>
              <a:gd name="connsiteY5" fmla="*/ 6480175 h 6480175"/>
              <a:gd name="connsiteX6" fmla="*/ 0 w 5591175"/>
              <a:gd name="connsiteY6" fmla="*/ 6480175 h 6480175"/>
              <a:gd name="connsiteX7" fmla="*/ 0 w 5591175"/>
              <a:gd name="connsiteY7" fmla="*/ 931881 h 6480175"/>
              <a:gd name="connsiteX8" fmla="*/ 931881 w 5591175"/>
              <a:gd name="connsiteY8" fmla="*/ 0 h 6480175"/>
              <a:gd name="connsiteX0" fmla="*/ 931881 w 5591175"/>
              <a:gd name="connsiteY0" fmla="*/ 0 h 6496651"/>
              <a:gd name="connsiteX1" fmla="*/ 5591175 w 5591175"/>
              <a:gd name="connsiteY1" fmla="*/ 0 h 6496651"/>
              <a:gd name="connsiteX2" fmla="*/ 5591175 w 5591175"/>
              <a:gd name="connsiteY2" fmla="*/ 0 h 6496651"/>
              <a:gd name="connsiteX3" fmla="*/ 5591175 w 5591175"/>
              <a:gd name="connsiteY3" fmla="*/ 5548294 h 6496651"/>
              <a:gd name="connsiteX4" fmla="*/ 4469823 w 5591175"/>
              <a:gd name="connsiteY4" fmla="*/ 6496651 h 6496651"/>
              <a:gd name="connsiteX5" fmla="*/ 0 w 5591175"/>
              <a:gd name="connsiteY5" fmla="*/ 6480175 h 6496651"/>
              <a:gd name="connsiteX6" fmla="*/ 0 w 5591175"/>
              <a:gd name="connsiteY6" fmla="*/ 6480175 h 6496651"/>
              <a:gd name="connsiteX7" fmla="*/ 0 w 5591175"/>
              <a:gd name="connsiteY7" fmla="*/ 931881 h 6496651"/>
              <a:gd name="connsiteX8" fmla="*/ 931881 w 5591175"/>
              <a:gd name="connsiteY8" fmla="*/ 0 h 6496651"/>
              <a:gd name="connsiteX0" fmla="*/ 931881 w 5591175"/>
              <a:gd name="connsiteY0" fmla="*/ 0 h 6496651"/>
              <a:gd name="connsiteX1" fmla="*/ 5591175 w 5591175"/>
              <a:gd name="connsiteY1" fmla="*/ 0 h 6496651"/>
              <a:gd name="connsiteX2" fmla="*/ 5591175 w 5591175"/>
              <a:gd name="connsiteY2" fmla="*/ 0 h 6496651"/>
              <a:gd name="connsiteX3" fmla="*/ 5591175 w 5591175"/>
              <a:gd name="connsiteY3" fmla="*/ 5268207 h 6496651"/>
              <a:gd name="connsiteX4" fmla="*/ 4469823 w 5591175"/>
              <a:gd name="connsiteY4" fmla="*/ 6496651 h 6496651"/>
              <a:gd name="connsiteX5" fmla="*/ 0 w 5591175"/>
              <a:gd name="connsiteY5" fmla="*/ 6480175 h 6496651"/>
              <a:gd name="connsiteX6" fmla="*/ 0 w 5591175"/>
              <a:gd name="connsiteY6" fmla="*/ 6480175 h 6496651"/>
              <a:gd name="connsiteX7" fmla="*/ 0 w 5591175"/>
              <a:gd name="connsiteY7" fmla="*/ 931881 h 6496651"/>
              <a:gd name="connsiteX8" fmla="*/ 931881 w 5591175"/>
              <a:gd name="connsiteY8" fmla="*/ 0 h 6496651"/>
              <a:gd name="connsiteX0" fmla="*/ 931881 w 5591175"/>
              <a:gd name="connsiteY0" fmla="*/ 0 h 6488413"/>
              <a:gd name="connsiteX1" fmla="*/ 5591175 w 5591175"/>
              <a:gd name="connsiteY1" fmla="*/ 0 h 6488413"/>
              <a:gd name="connsiteX2" fmla="*/ 5591175 w 5591175"/>
              <a:gd name="connsiteY2" fmla="*/ 0 h 6488413"/>
              <a:gd name="connsiteX3" fmla="*/ 5591175 w 5591175"/>
              <a:gd name="connsiteY3" fmla="*/ 5268207 h 6488413"/>
              <a:gd name="connsiteX4" fmla="*/ 4576915 w 5591175"/>
              <a:gd name="connsiteY4" fmla="*/ 6488413 h 6488413"/>
              <a:gd name="connsiteX5" fmla="*/ 0 w 5591175"/>
              <a:gd name="connsiteY5" fmla="*/ 6480175 h 6488413"/>
              <a:gd name="connsiteX6" fmla="*/ 0 w 5591175"/>
              <a:gd name="connsiteY6" fmla="*/ 6480175 h 6488413"/>
              <a:gd name="connsiteX7" fmla="*/ 0 w 5591175"/>
              <a:gd name="connsiteY7" fmla="*/ 931881 h 6488413"/>
              <a:gd name="connsiteX8" fmla="*/ 931881 w 5591175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449439 h 6488413"/>
              <a:gd name="connsiteX4" fmla="*/ 4576915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400012 h 6488413"/>
              <a:gd name="connsiteX4" fmla="*/ 4576915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400012 h 6488413"/>
              <a:gd name="connsiteX4" fmla="*/ 4478060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400012 h 6488413"/>
              <a:gd name="connsiteX4" fmla="*/ 4478060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400012 h 6488413"/>
              <a:gd name="connsiteX4" fmla="*/ 4478060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400012 h 6488413"/>
              <a:gd name="connsiteX4" fmla="*/ 4478060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400012 h 6488413"/>
              <a:gd name="connsiteX4" fmla="*/ 4478060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391775 h 6488413"/>
              <a:gd name="connsiteX4" fmla="*/ 4478060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391775 h 6488413"/>
              <a:gd name="connsiteX4" fmla="*/ 4478060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391775 h 6488413"/>
              <a:gd name="connsiteX4" fmla="*/ 4478060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13"/>
              <a:gd name="connsiteX1" fmla="*/ 5591175 w 5599413"/>
              <a:gd name="connsiteY1" fmla="*/ 0 h 6488413"/>
              <a:gd name="connsiteX2" fmla="*/ 5591175 w 5599413"/>
              <a:gd name="connsiteY2" fmla="*/ 0 h 6488413"/>
              <a:gd name="connsiteX3" fmla="*/ 5599413 w 5599413"/>
              <a:gd name="connsiteY3" fmla="*/ 5391775 h 6488413"/>
              <a:gd name="connsiteX4" fmla="*/ 4478060 w 5599413"/>
              <a:gd name="connsiteY4" fmla="*/ 6488413 h 6488413"/>
              <a:gd name="connsiteX5" fmla="*/ 0 w 5599413"/>
              <a:gd name="connsiteY5" fmla="*/ 6480175 h 6488413"/>
              <a:gd name="connsiteX6" fmla="*/ 0 w 5599413"/>
              <a:gd name="connsiteY6" fmla="*/ 6480175 h 6488413"/>
              <a:gd name="connsiteX7" fmla="*/ 0 w 5599413"/>
              <a:gd name="connsiteY7" fmla="*/ 931881 h 6488413"/>
              <a:gd name="connsiteX8" fmla="*/ 931881 w 5599413"/>
              <a:gd name="connsiteY8" fmla="*/ 0 h 6488413"/>
              <a:gd name="connsiteX0" fmla="*/ 931881 w 5599413"/>
              <a:gd name="connsiteY0" fmla="*/ 0 h 6488476"/>
              <a:gd name="connsiteX1" fmla="*/ 5591175 w 5599413"/>
              <a:gd name="connsiteY1" fmla="*/ 0 h 6488476"/>
              <a:gd name="connsiteX2" fmla="*/ 5591175 w 5599413"/>
              <a:gd name="connsiteY2" fmla="*/ 0 h 6488476"/>
              <a:gd name="connsiteX3" fmla="*/ 5599413 w 5599413"/>
              <a:gd name="connsiteY3" fmla="*/ 5391775 h 6488476"/>
              <a:gd name="connsiteX4" fmla="*/ 4478060 w 5599413"/>
              <a:gd name="connsiteY4" fmla="*/ 6488413 h 6488476"/>
              <a:gd name="connsiteX5" fmla="*/ 0 w 5599413"/>
              <a:gd name="connsiteY5" fmla="*/ 6480175 h 6488476"/>
              <a:gd name="connsiteX6" fmla="*/ 0 w 5599413"/>
              <a:gd name="connsiteY6" fmla="*/ 6480175 h 6488476"/>
              <a:gd name="connsiteX7" fmla="*/ 0 w 5599413"/>
              <a:gd name="connsiteY7" fmla="*/ 931881 h 6488476"/>
              <a:gd name="connsiteX8" fmla="*/ 931881 w 5599413"/>
              <a:gd name="connsiteY8" fmla="*/ 0 h 6488476"/>
              <a:gd name="connsiteX0" fmla="*/ 931881 w 5599413"/>
              <a:gd name="connsiteY0" fmla="*/ 0 h 6488472"/>
              <a:gd name="connsiteX1" fmla="*/ 5591175 w 5599413"/>
              <a:gd name="connsiteY1" fmla="*/ 0 h 6488472"/>
              <a:gd name="connsiteX2" fmla="*/ 5591175 w 5599413"/>
              <a:gd name="connsiteY2" fmla="*/ 0 h 6488472"/>
              <a:gd name="connsiteX3" fmla="*/ 5599413 w 5599413"/>
              <a:gd name="connsiteY3" fmla="*/ 5391775 h 6488472"/>
              <a:gd name="connsiteX4" fmla="*/ 4478060 w 5599413"/>
              <a:gd name="connsiteY4" fmla="*/ 6488413 h 6488472"/>
              <a:gd name="connsiteX5" fmla="*/ 0 w 5599413"/>
              <a:gd name="connsiteY5" fmla="*/ 6480175 h 6488472"/>
              <a:gd name="connsiteX6" fmla="*/ 0 w 5599413"/>
              <a:gd name="connsiteY6" fmla="*/ 6480175 h 6488472"/>
              <a:gd name="connsiteX7" fmla="*/ 0 w 5599413"/>
              <a:gd name="connsiteY7" fmla="*/ 931881 h 6488472"/>
              <a:gd name="connsiteX8" fmla="*/ 931881 w 5599413"/>
              <a:gd name="connsiteY8" fmla="*/ 0 h 6488472"/>
              <a:gd name="connsiteX0" fmla="*/ 931881 w 5599413"/>
              <a:gd name="connsiteY0" fmla="*/ 0 h 6488476"/>
              <a:gd name="connsiteX1" fmla="*/ 5591175 w 5599413"/>
              <a:gd name="connsiteY1" fmla="*/ 0 h 6488476"/>
              <a:gd name="connsiteX2" fmla="*/ 5591175 w 5599413"/>
              <a:gd name="connsiteY2" fmla="*/ 0 h 6488476"/>
              <a:gd name="connsiteX3" fmla="*/ 5599413 w 5599413"/>
              <a:gd name="connsiteY3" fmla="*/ 5391775 h 6488476"/>
              <a:gd name="connsiteX4" fmla="*/ 4478060 w 5599413"/>
              <a:gd name="connsiteY4" fmla="*/ 6488413 h 6488476"/>
              <a:gd name="connsiteX5" fmla="*/ 0 w 5599413"/>
              <a:gd name="connsiteY5" fmla="*/ 6480175 h 6488476"/>
              <a:gd name="connsiteX6" fmla="*/ 0 w 5599413"/>
              <a:gd name="connsiteY6" fmla="*/ 6480175 h 6488476"/>
              <a:gd name="connsiteX7" fmla="*/ 0 w 5599413"/>
              <a:gd name="connsiteY7" fmla="*/ 931881 h 6488476"/>
              <a:gd name="connsiteX8" fmla="*/ 931881 w 5599413"/>
              <a:gd name="connsiteY8" fmla="*/ 0 h 6488476"/>
              <a:gd name="connsiteX0" fmla="*/ 931881 w 5599413"/>
              <a:gd name="connsiteY0" fmla="*/ 0 h 6488487"/>
              <a:gd name="connsiteX1" fmla="*/ 5591175 w 5599413"/>
              <a:gd name="connsiteY1" fmla="*/ 0 h 6488487"/>
              <a:gd name="connsiteX2" fmla="*/ 5591175 w 5599413"/>
              <a:gd name="connsiteY2" fmla="*/ 0 h 6488487"/>
              <a:gd name="connsiteX3" fmla="*/ 5599413 w 5599413"/>
              <a:gd name="connsiteY3" fmla="*/ 5391775 h 6488487"/>
              <a:gd name="connsiteX4" fmla="*/ 4478060 w 5599413"/>
              <a:gd name="connsiteY4" fmla="*/ 6488413 h 6488487"/>
              <a:gd name="connsiteX5" fmla="*/ 0 w 5599413"/>
              <a:gd name="connsiteY5" fmla="*/ 6480175 h 6488487"/>
              <a:gd name="connsiteX6" fmla="*/ 0 w 5599413"/>
              <a:gd name="connsiteY6" fmla="*/ 6480175 h 6488487"/>
              <a:gd name="connsiteX7" fmla="*/ 0 w 5599413"/>
              <a:gd name="connsiteY7" fmla="*/ 931881 h 6488487"/>
              <a:gd name="connsiteX8" fmla="*/ 931881 w 5599413"/>
              <a:gd name="connsiteY8" fmla="*/ 0 h 6488487"/>
              <a:gd name="connsiteX0" fmla="*/ 931881 w 5599413"/>
              <a:gd name="connsiteY0" fmla="*/ 0 h 6488478"/>
              <a:gd name="connsiteX1" fmla="*/ 5591175 w 5599413"/>
              <a:gd name="connsiteY1" fmla="*/ 0 h 6488478"/>
              <a:gd name="connsiteX2" fmla="*/ 5591175 w 5599413"/>
              <a:gd name="connsiteY2" fmla="*/ 0 h 6488478"/>
              <a:gd name="connsiteX3" fmla="*/ 5599413 w 5599413"/>
              <a:gd name="connsiteY3" fmla="*/ 5391775 h 6488478"/>
              <a:gd name="connsiteX4" fmla="*/ 4478060 w 5599413"/>
              <a:gd name="connsiteY4" fmla="*/ 6488413 h 6488478"/>
              <a:gd name="connsiteX5" fmla="*/ 0 w 5599413"/>
              <a:gd name="connsiteY5" fmla="*/ 6480175 h 6488478"/>
              <a:gd name="connsiteX6" fmla="*/ 0 w 5599413"/>
              <a:gd name="connsiteY6" fmla="*/ 6480175 h 6488478"/>
              <a:gd name="connsiteX7" fmla="*/ 0 w 5599413"/>
              <a:gd name="connsiteY7" fmla="*/ 931881 h 6488478"/>
              <a:gd name="connsiteX8" fmla="*/ 931881 w 5599413"/>
              <a:gd name="connsiteY8" fmla="*/ 0 h 648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9413" h="6488478">
                <a:moveTo>
                  <a:pt x="931881" y="0"/>
                </a:moveTo>
                <a:lnTo>
                  <a:pt x="5591175" y="0"/>
                </a:lnTo>
                <a:lnTo>
                  <a:pt x="5591175" y="0"/>
                </a:lnTo>
                <a:lnTo>
                  <a:pt x="5599413" y="5391775"/>
                </a:lnTo>
                <a:cubicBezTo>
                  <a:pt x="5592166" y="6075271"/>
                  <a:pt x="5046698" y="6494487"/>
                  <a:pt x="4478060" y="6488413"/>
                </a:cubicBezTo>
                <a:lnTo>
                  <a:pt x="0" y="6480175"/>
                </a:lnTo>
                <a:lnTo>
                  <a:pt x="0" y="6480175"/>
                </a:lnTo>
                <a:lnTo>
                  <a:pt x="0" y="931881"/>
                </a:lnTo>
                <a:cubicBezTo>
                  <a:pt x="0" y="417217"/>
                  <a:pt x="417217" y="0"/>
                  <a:pt x="931881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GB"/>
              <a:t>Click icon to add picture</a:t>
            </a:r>
            <a:endParaRPr lang="en-LT" dirty="0"/>
          </a:p>
        </p:txBody>
      </p:sp>
      <p:sp>
        <p:nvSpPr>
          <p:cNvPr id="7" name="Round Diagonal Corner of Rectangle 6">
            <a:extLst>
              <a:ext uri="{FF2B5EF4-FFF2-40B4-BE49-F238E27FC236}">
                <a16:creationId xmlns:a16="http://schemas.microsoft.com/office/drawing/2014/main" id="{64768F83-3295-7191-3C5B-544F451B5493}"/>
              </a:ext>
            </a:extLst>
          </p:cNvPr>
          <p:cNvSpPr/>
          <p:nvPr userDrawn="1"/>
        </p:nvSpPr>
        <p:spPr>
          <a:xfrm>
            <a:off x="263525" y="260350"/>
            <a:ext cx="11664949" cy="6337300"/>
          </a:xfrm>
          <a:prstGeom prst="round2Diag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2E53F0F-2188-B8E5-F9F6-6815888B9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563561"/>
            <a:ext cx="5184775" cy="1325563"/>
          </a:xfrm>
        </p:spPr>
        <p:txBody>
          <a:bodyPr anchor="t"/>
          <a:lstStyle>
            <a:lvl1pPr>
              <a:defRPr b="1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Lorem Ipsum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sit</a:t>
            </a:r>
            <a:endParaRPr lang="en-LT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FCD2983-0405-82D0-2196-EC33099587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2141537"/>
            <a:ext cx="5184775" cy="4211137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11333218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4" userDrawn="1">
          <p15:clr>
            <a:srgbClr val="FBAE40"/>
          </p15:clr>
        </p15:guide>
        <p15:guide id="2" pos="7514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pos="166" userDrawn="1">
          <p15:clr>
            <a:srgbClr val="FBAE40"/>
          </p15:clr>
        </p15:guide>
        <p15:guide id="5" pos="325" userDrawn="1">
          <p15:clr>
            <a:srgbClr val="FBAE40"/>
          </p15:clr>
        </p15:guide>
        <p15:guide id="11" pos="982" userDrawn="1">
          <p15:clr>
            <a:srgbClr val="FBAE40"/>
          </p15:clr>
        </p15:guide>
        <p15:guide id="13" pos="2116" userDrawn="1">
          <p15:clr>
            <a:srgbClr val="FBAE40"/>
          </p15:clr>
        </p15:guide>
        <p15:guide id="14" pos="2933" userDrawn="1">
          <p15:clr>
            <a:srgbClr val="FBAE40"/>
          </p15:clr>
        </p15:guide>
        <p15:guide id="15" pos="2774" userDrawn="1">
          <p15:clr>
            <a:srgbClr val="FBAE40"/>
          </p15:clr>
        </p15:guide>
        <p15:guide id="16" pos="3432" userDrawn="1">
          <p15:clr>
            <a:srgbClr val="FBAE40"/>
          </p15:clr>
        </p15:guide>
        <p15:guide id="17" pos="3591" userDrawn="1">
          <p15:clr>
            <a:srgbClr val="FBAE40"/>
          </p15:clr>
        </p15:guide>
        <p15:guide id="18" pos="4248" userDrawn="1">
          <p15:clr>
            <a:srgbClr val="FBAE40"/>
          </p15:clr>
        </p15:guide>
        <p15:guide id="19" pos="4906" userDrawn="1">
          <p15:clr>
            <a:srgbClr val="FBAE40"/>
          </p15:clr>
        </p15:guide>
        <p15:guide id="20" pos="4089" userDrawn="1">
          <p15:clr>
            <a:srgbClr val="FBAE40"/>
          </p15:clr>
        </p15:guide>
        <p15:guide id="21" pos="1640" userDrawn="1">
          <p15:clr>
            <a:srgbClr val="FBAE40"/>
          </p15:clr>
        </p15:guide>
        <p15:guide id="22" pos="1459" userDrawn="1">
          <p15:clr>
            <a:srgbClr val="FBAE40"/>
          </p15:clr>
        </p15:guide>
        <p15:guide id="23" pos="824" userDrawn="1">
          <p15:clr>
            <a:srgbClr val="FBAE40"/>
          </p15:clr>
        </p15:guide>
        <p15:guide id="24" pos="2298" userDrawn="1">
          <p15:clr>
            <a:srgbClr val="FBAE40"/>
          </p15:clr>
        </p15:guide>
        <p15:guide id="25" pos="4725" userDrawn="1">
          <p15:clr>
            <a:srgbClr val="FBAE40"/>
          </p15:clr>
        </p15:guide>
        <p15:guide id="26" pos="5382" userDrawn="1">
          <p15:clr>
            <a:srgbClr val="FBAE40"/>
          </p15:clr>
        </p15:guide>
        <p15:guide id="27" pos="5564" userDrawn="1">
          <p15:clr>
            <a:srgbClr val="FBAE40"/>
          </p15:clr>
        </p15:guide>
        <p15:guide id="28" pos="6040" userDrawn="1">
          <p15:clr>
            <a:srgbClr val="FBAE40"/>
          </p15:clr>
        </p15:guide>
        <p15:guide id="29" pos="6199" userDrawn="1">
          <p15:clr>
            <a:srgbClr val="FBAE40"/>
          </p15:clr>
        </p15:guide>
        <p15:guide id="30" pos="6698" userDrawn="1">
          <p15:clr>
            <a:srgbClr val="FBAE40"/>
          </p15:clr>
        </p15:guide>
        <p15:guide id="31" pos="6856" userDrawn="1">
          <p15:clr>
            <a:srgbClr val="FBAE40"/>
          </p15:clr>
        </p15:guide>
        <p15:guide id="32" pos="7355" userDrawn="1">
          <p15:clr>
            <a:srgbClr val="FBAE40"/>
          </p15:clr>
        </p15:guide>
        <p15:guide id="33" orient="horz" pos="73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8B9C79-90F7-68BC-A6AF-9B0468490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L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228573-990E-9D75-75C9-67C2B4FA3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147FDA-0F24-E046-5A16-38F878AB18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F5616-E6B3-2549-B715-781E9D94152A}" type="datetimeFigureOut">
              <a:rPr lang="en-LT" smtClean="0"/>
              <a:t>2022-05-12</a:t>
            </a:fld>
            <a:endParaRPr lang="en-L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DC927-0239-6DB2-B709-5A8681C042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59D07-185B-716C-7FD9-9275864EC4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D6CE3-F6F9-2142-87E4-912F931B2501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38100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77" r:id="rId3"/>
    <p:sldLayoutId id="2147483682" r:id="rId4"/>
    <p:sldLayoutId id="2147483683" r:id="rId5"/>
    <p:sldLayoutId id="2147483684" r:id="rId6"/>
    <p:sldLayoutId id="2147483672" r:id="rId7"/>
    <p:sldLayoutId id="2147483664" r:id="rId8"/>
    <p:sldLayoutId id="2147483665" r:id="rId9"/>
    <p:sldLayoutId id="2147483679" r:id="rId10"/>
    <p:sldLayoutId id="2147483680" r:id="rId11"/>
    <p:sldLayoutId id="2147483681" r:id="rId12"/>
    <p:sldLayoutId id="2147483663" r:id="rId13"/>
    <p:sldLayoutId id="2147483685" r:id="rId14"/>
    <p:sldLayoutId id="2147483686" r:id="rId15"/>
    <p:sldLayoutId id="2147483673" r:id="rId16"/>
    <p:sldLayoutId id="2147483674" r:id="rId17"/>
    <p:sldLayoutId id="2147483676" r:id="rId18"/>
    <p:sldLayoutId id="2147483666" r:id="rId19"/>
    <p:sldLayoutId id="2147483668" r:id="rId20"/>
    <p:sldLayoutId id="2147483667" r:id="rId21"/>
    <p:sldLayoutId id="2147483669" r:id="rId22"/>
    <p:sldLayoutId id="2147483651" r:id="rId23"/>
    <p:sldLayoutId id="2147483675" r:id="rId24"/>
    <p:sldLayoutId id="2147483670" r:id="rId25"/>
    <p:sldLayoutId id="2147483650" r:id="rId26"/>
    <p:sldLayoutId id="2147483671" r:id="rId27"/>
    <p:sldLayoutId id="2147483678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Freigeist Medium" panose="020B000304030206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reigeist Medium" panose="020B000304030206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reigeist Medium" panose="020B000304030206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reigeist Medium" panose="020B000304030206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eigeist Medium" panose="020B000304030206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eigeist Medium" panose="020B000304030206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Front steps and columns of a majestic city building">
            <a:extLst>
              <a:ext uri="{FF2B5EF4-FFF2-40B4-BE49-F238E27FC236}">
                <a16:creationId xmlns:a16="http://schemas.microsoft.com/office/drawing/2014/main" id="{964D2FA1-A12E-C47C-41B5-7FC2F3E30D2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7275" r="17275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8D1F1C6-33D4-2275-394C-B114F05176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LT" b="1" dirty="0">
                <a:latin typeface="Arial" panose="020B0604020202020204" pitchFamily="34" charset="0"/>
                <a:cs typeface="Arial" panose="020B0604020202020204" pitchFamily="34" charset="0"/>
              </a:rPr>
              <a:t>Prezentacijos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BEE593B-A59C-28E8-9093-4B32D59A3F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LT" dirty="0"/>
              <a:t>Papildoma </a:t>
            </a:r>
            <a:r>
              <a:rPr lang="en-LT" b="1" dirty="0">
                <a:latin typeface="Arial" panose="020B0604020202020204" pitchFamily="34" charset="0"/>
                <a:cs typeface="Arial" panose="020B0604020202020204" pitchFamily="34" charset="0"/>
              </a:rPr>
              <a:t>informacija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0F2278-E388-F6C5-BBB9-452620990A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LT" dirty="0">
                <a:latin typeface="Arial Narrow" panose="020B0604020202020204" pitchFamily="34" charset="0"/>
                <a:cs typeface="Arial Narrow" panose="020B0604020202020204" pitchFamily="34" charset="0"/>
              </a:rPr>
              <a:t>pavadinimas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0AC4A5-687D-6F4A-D260-9C1228B26F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LT" b="1" dirty="0">
                <a:latin typeface="Arial" panose="020B0604020202020204" pitchFamily="34" charset="0"/>
                <a:cs typeface="Arial" panose="020B0604020202020204" pitchFamily="34" charset="0"/>
              </a:rPr>
              <a:t>Autorius</a:t>
            </a:r>
          </a:p>
          <a:p>
            <a:r>
              <a:rPr lang="en-LT" b="1" dirty="0">
                <a:latin typeface="Arial" panose="020B0604020202020204" pitchFamily="34" charset="0"/>
                <a:cs typeface="Arial" panose="020B0604020202020204" pitchFamily="34" charset="0"/>
              </a:rPr>
              <a:t>2022 05 05</a:t>
            </a:r>
          </a:p>
        </p:txBody>
      </p:sp>
    </p:spTree>
    <p:extLst>
      <p:ext uri="{BB962C8B-B14F-4D97-AF65-F5344CB8AC3E}">
        <p14:creationId xmlns:p14="http://schemas.microsoft.com/office/powerpoint/2010/main" val="87399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D1409-F3FD-E7A6-5A85-71E9B057D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T" b="1" dirty="0">
                <a:latin typeface="Arial" panose="020B0604020202020204" pitchFamily="34" charset="0"/>
                <a:cs typeface="Arial" panose="020B0604020202020204" pitchFamily="34" charset="0"/>
              </a:rPr>
              <a:t>Tema</a:t>
            </a:r>
            <a:r>
              <a:rPr lang="en-LT" dirty="0"/>
              <a:t> </a:t>
            </a:r>
            <a:r>
              <a:rPr lang="en-LT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66977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People in an office">
            <a:extLst>
              <a:ext uri="{FF2B5EF4-FFF2-40B4-BE49-F238E27FC236}">
                <a16:creationId xmlns:a16="http://schemas.microsoft.com/office/drawing/2014/main" id="{CC22D929-2329-B43F-4142-43147862460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1370" r="21370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EF109F4-AD41-A2A4-5587-FCEB6EB96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T" b="1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amet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728105-AC84-7311-E581-421AB793088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LT" b="1" dirty="0">
                <a:latin typeface="Arial" panose="020B0604020202020204" pitchFamily="34" charset="0"/>
                <a:cs typeface="Arial" panose="020B0604020202020204" pitchFamily="34" charset="0"/>
              </a:rPr>
              <a:t>ekstas</a:t>
            </a: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LT" b="1" dirty="0">
                <a:latin typeface="Arial" panose="020B0604020202020204" pitchFamily="34" charset="0"/>
                <a:cs typeface="Arial" panose="020B0604020202020204" pitchFamily="34" charset="0"/>
              </a:rPr>
              <a:t>ekstas</a:t>
            </a: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LT" b="1" dirty="0">
                <a:latin typeface="Arial" panose="020B0604020202020204" pitchFamily="34" charset="0"/>
                <a:cs typeface="Arial" panose="020B0604020202020204" pitchFamily="34" charset="0"/>
              </a:rPr>
              <a:t>ekstas</a:t>
            </a: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LT" b="1" dirty="0">
                <a:latin typeface="Arial" panose="020B0604020202020204" pitchFamily="34" charset="0"/>
                <a:cs typeface="Arial" panose="020B0604020202020204" pitchFamily="34" charset="0"/>
              </a:rPr>
              <a:t>ekstas</a:t>
            </a: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LT" b="1" dirty="0">
                <a:latin typeface="Arial" panose="020B0604020202020204" pitchFamily="34" charset="0"/>
                <a:cs typeface="Arial" panose="020B0604020202020204" pitchFamily="34" charset="0"/>
              </a:rPr>
              <a:t>ekstas</a:t>
            </a: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LT" b="1" dirty="0">
                <a:latin typeface="Arial" panose="020B0604020202020204" pitchFamily="34" charset="0"/>
                <a:cs typeface="Arial" panose="020B0604020202020204" pitchFamily="34" charset="0"/>
              </a:rPr>
              <a:t>ekstas</a:t>
            </a:r>
          </a:p>
          <a:p>
            <a:r>
              <a:rPr lang="en-LT" b="1" dirty="0">
                <a:latin typeface="Arial" panose="020B0604020202020204" pitchFamily="34" charset="0"/>
                <a:cs typeface="Arial" panose="020B0604020202020204" pitchFamily="34" charset="0"/>
              </a:rPr>
              <a:t>tekstas</a:t>
            </a:r>
          </a:p>
        </p:txBody>
      </p:sp>
    </p:spTree>
    <p:extLst>
      <p:ext uri="{BB962C8B-B14F-4D97-AF65-F5344CB8AC3E}">
        <p14:creationId xmlns:p14="http://schemas.microsoft.com/office/powerpoint/2010/main" val="3587397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Colleagues huddle">
            <a:extLst>
              <a:ext uri="{FF2B5EF4-FFF2-40B4-BE49-F238E27FC236}">
                <a16:creationId xmlns:a16="http://schemas.microsoft.com/office/drawing/2014/main" id="{8D995703-1E7B-8EDF-AC71-676B98935B0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9254" b="92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15471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059BD5A-38B4-E88D-B2F9-176309C38C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6628117"/>
              </p:ext>
            </p:extLst>
          </p:nvPr>
        </p:nvGraphicFramePr>
        <p:xfrm>
          <a:off x="515938" y="1731662"/>
          <a:ext cx="11160125" cy="4640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14969C17-443B-9F10-72F4-2C5280448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T" b="1" i="1" dirty="0">
                <a:latin typeface="Arial" panose="020B0604020202020204" pitchFamily="34" charset="0"/>
                <a:cs typeface="Arial" panose="020B0604020202020204" pitchFamily="34" charset="0"/>
              </a:rPr>
              <a:t>Antraštė</a:t>
            </a:r>
          </a:p>
        </p:txBody>
      </p:sp>
    </p:spTree>
    <p:extLst>
      <p:ext uri="{BB962C8B-B14F-4D97-AF65-F5344CB8AC3E}">
        <p14:creationId xmlns:p14="http://schemas.microsoft.com/office/powerpoint/2010/main" val="3976615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First move of a chess game">
            <a:extLst>
              <a:ext uri="{FF2B5EF4-FFF2-40B4-BE49-F238E27FC236}">
                <a16:creationId xmlns:a16="http://schemas.microsoft.com/office/drawing/2014/main" id="{EAADBDD5-34FC-E7CB-0A55-62757F2FA14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4745" r="24745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5A8DB04-8F04-FA86-D973-B234A6244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T" b="1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amet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CB80BD-FF5E-6318-BE49-8713BA6C668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LT" b="1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amet.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labre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et dolore magna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LT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LT" b="1" dirty="0">
                <a:latin typeface="Arial" panose="020B0604020202020204" pitchFamily="34" charset="0"/>
                <a:cs typeface="Arial" panose="020B0604020202020204" pitchFamily="34" charset="0"/>
              </a:rPr>
              <a:t>Dolor sit amet. Lorem ipsum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labre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et dolore magna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L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399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AA0141C-F0D1-1703-B73B-0B84409D4D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LT" dirty="0">
                <a:latin typeface="Arial Narrow" panose="020B0604020202020204" pitchFamily="34" charset="0"/>
                <a:cs typeface="Arial Narrow" panose="020B0604020202020204" pitchFamily="34" charset="0"/>
              </a:rPr>
              <a:t>Ačiū!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2EC0B8-2407-5BC9-4A28-CC3FDD4A30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LT" b="1" dirty="0">
                <a:latin typeface="Arial" panose="020B0604020202020204" pitchFamily="34" charset="0"/>
                <a:cs typeface="Arial" panose="020B0604020202020204" pitchFamily="34" charset="0"/>
              </a:rPr>
              <a:t>Autorius</a:t>
            </a:r>
          </a:p>
          <a:p>
            <a:r>
              <a:rPr lang="en-LT" b="1" dirty="0">
                <a:latin typeface="Arial" panose="020B0604020202020204" pitchFamily="34" charset="0"/>
                <a:cs typeface="Arial" panose="020B0604020202020204" pitchFamily="34" charset="0"/>
              </a:rPr>
              <a:t>2022 05 05</a:t>
            </a:r>
          </a:p>
        </p:txBody>
      </p:sp>
    </p:spTree>
    <p:extLst>
      <p:ext uri="{BB962C8B-B14F-4D97-AF65-F5344CB8AC3E}">
        <p14:creationId xmlns:p14="http://schemas.microsoft.com/office/powerpoint/2010/main" val="4248500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0B8EF-5D2A-C557-5BC2-6311553E10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LT" b="1" dirty="0">
                <a:latin typeface="Arial" panose="020B0604020202020204" pitchFamily="34" charset="0"/>
                <a:cs typeface="Arial" panose="020B0604020202020204" pitchFamily="34" charset="0"/>
              </a:rPr>
              <a:t>Prezentacijos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75E27A-BA28-2364-7084-BA8DDEB302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LT" b="1" dirty="0">
                <a:latin typeface="Arial" panose="020B0604020202020204" pitchFamily="34" charset="0"/>
                <a:cs typeface="Arial" panose="020B0604020202020204" pitchFamily="34" charset="0"/>
              </a:rPr>
              <a:t>apildoma informacija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600350-2B11-2422-31A8-C35252E9B7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LT" dirty="0">
                <a:latin typeface="Arial Narrow" panose="020B0604020202020204" pitchFamily="34" charset="0"/>
                <a:cs typeface="Arial Narrow" panose="020B0604020202020204" pitchFamily="34" charset="0"/>
              </a:rPr>
              <a:t>labai ilgas pavadinimas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695D2E-3123-9609-1904-01ECBCBD82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LT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544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08826-A833-5FB2-AA0E-4AD0C9520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T" b="1" dirty="0">
                <a:latin typeface="Arial" panose="020B0604020202020204" pitchFamily="34" charset="0"/>
                <a:cs typeface="Arial" panose="020B0604020202020204" pitchFamily="34" charset="0"/>
              </a:rPr>
              <a:t>Prezentacijos turinys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4CD4F-1A12-7467-628D-3DE57EB33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LT" b="1" dirty="0">
                <a:latin typeface="Arial" panose="020B0604020202020204" pitchFamily="34" charset="0"/>
                <a:cs typeface="Arial" panose="020B0604020202020204" pitchFamily="34" charset="0"/>
              </a:rPr>
              <a:t>ema 1</a:t>
            </a: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LT" b="1" dirty="0">
                <a:latin typeface="Arial" panose="020B0604020202020204" pitchFamily="34" charset="0"/>
                <a:cs typeface="Arial" panose="020B0604020202020204" pitchFamily="34" charset="0"/>
              </a:rPr>
              <a:t>ema 2</a:t>
            </a: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LT" b="1" dirty="0">
                <a:latin typeface="Arial" panose="020B0604020202020204" pitchFamily="34" charset="0"/>
                <a:cs typeface="Arial" panose="020B0604020202020204" pitchFamily="34" charset="0"/>
              </a:rPr>
              <a:t>ema 3</a:t>
            </a: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LT" b="1" dirty="0">
                <a:latin typeface="Arial" panose="020B0604020202020204" pitchFamily="34" charset="0"/>
                <a:cs typeface="Arial" panose="020B0604020202020204" pitchFamily="34" charset="0"/>
              </a:rPr>
              <a:t>ema 4</a:t>
            </a:r>
          </a:p>
        </p:txBody>
      </p:sp>
    </p:spTree>
    <p:extLst>
      <p:ext uri="{BB962C8B-B14F-4D97-AF65-F5344CB8AC3E}">
        <p14:creationId xmlns:p14="http://schemas.microsoft.com/office/powerpoint/2010/main" val="3420775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A0E28-9418-D245-9706-0EF32B1E4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T" b="1" dirty="0">
                <a:latin typeface="Arial" panose="020B0604020202020204" pitchFamily="34" charset="0"/>
                <a:cs typeface="Arial" panose="020B0604020202020204" pitchFamily="34" charset="0"/>
              </a:rPr>
              <a:t>Tema 1</a:t>
            </a:r>
          </a:p>
        </p:txBody>
      </p:sp>
    </p:spTree>
    <p:extLst>
      <p:ext uri="{BB962C8B-B14F-4D97-AF65-F5344CB8AC3E}">
        <p14:creationId xmlns:p14="http://schemas.microsoft.com/office/powerpoint/2010/main" val="2713364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8927D-CADD-2A03-260A-E7AD35717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LT" b="1" dirty="0">
                <a:latin typeface="Arial" panose="020B0604020202020204" pitchFamily="34" charset="0"/>
                <a:cs typeface="Arial" panose="020B0604020202020204" pitchFamily="34" charset="0"/>
              </a:rPr>
              <a:t>Antraštė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54571-4380-E0D1-567E-2B6DDDACF8C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LT" b="1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amet.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labre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et dolore magna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L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Placeholder 5" descr="Front steps and columns of a majestic city building">
            <a:extLst>
              <a:ext uri="{FF2B5EF4-FFF2-40B4-BE49-F238E27FC236}">
                <a16:creationId xmlns:a16="http://schemas.microsoft.com/office/drawing/2014/main" id="{41EA5B3B-8D3E-C172-6386-AB9081A754C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1429" r="214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83142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F7A0C-B062-3248-27A0-0DD0D99FC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b="1" dirty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en-LT" b="1" i="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amet.</a:t>
            </a:r>
            <a:r>
              <a:rPr lang="en-GB" b="1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i="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GB" b="1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i="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GB" b="1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i="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GB" b="1" i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b="1" i="0" dirty="0" err="1"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b="1" i="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GB" b="1" i="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GB" b="1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labre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i="0" dirty="0">
                <a:latin typeface="Arial" panose="020B0604020202020204" pitchFamily="34" charset="0"/>
                <a:cs typeface="Arial" panose="020B0604020202020204" pitchFamily="34" charset="0"/>
              </a:rPr>
              <a:t>et dolore magna </a:t>
            </a:r>
            <a:r>
              <a:rPr lang="en-GB" b="1" i="0" dirty="0" err="1"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GB" b="1" i="0" dirty="0">
                <a:latin typeface="Arial" panose="020B0604020202020204" pitchFamily="34" charset="0"/>
                <a:cs typeface="Arial" panose="020B0604020202020204" pitchFamily="34" charset="0"/>
              </a:rPr>
              <a:t>.” </a:t>
            </a:r>
            <a:endParaRPr lang="en-L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4696E9-8CDE-C049-0857-DC1132AEE6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LT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074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812D4-BE11-233F-6F22-0022BF6EA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T" b="1" dirty="0">
                <a:latin typeface="Arial" panose="020B0604020202020204" pitchFamily="34" charset="0"/>
                <a:cs typeface="Arial" panose="020B0604020202020204" pitchFamily="34" charset="0"/>
              </a:rPr>
              <a:t>Tema 2</a:t>
            </a:r>
          </a:p>
        </p:txBody>
      </p:sp>
    </p:spTree>
    <p:extLst>
      <p:ext uri="{BB962C8B-B14F-4D97-AF65-F5344CB8AC3E}">
        <p14:creationId xmlns:p14="http://schemas.microsoft.com/office/powerpoint/2010/main" val="603772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77499A1-F5FE-9808-2E87-34EE1983E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LT" dirty="0"/>
              <a:t>Antraštė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5815175-8E84-017E-7D8C-7963451E93E4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LT" dirty="0"/>
              <a:t>Lorem ipsum dolor sit amet.</a:t>
            </a:r>
            <a:r>
              <a:rPr lang="en-GB" dirty="0"/>
              <a:t>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labre</a:t>
            </a:r>
            <a:r>
              <a:rPr lang="en-GB" dirty="0"/>
              <a:t> et dolore magna </a:t>
            </a:r>
            <a:r>
              <a:rPr lang="en-GB" dirty="0" err="1"/>
              <a:t>aliqua</a:t>
            </a:r>
            <a:r>
              <a:rPr lang="en-GB" dirty="0"/>
              <a:t>.</a:t>
            </a:r>
            <a:endParaRPr lang="en-LT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CFF63FB-B1AC-5813-06DE-E2316F541A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LT" dirty="0"/>
              <a:t>Antraštė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C4EA3B0-E8B9-97C8-A75D-23BD960533F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LT" dirty="0"/>
              <a:t>Lorem ipsum dolor sit amet.</a:t>
            </a:r>
            <a:r>
              <a:rPr lang="en-GB" dirty="0"/>
              <a:t>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labre</a:t>
            </a:r>
            <a:r>
              <a:rPr lang="en-GB" dirty="0"/>
              <a:t> et dolore magna </a:t>
            </a:r>
            <a:r>
              <a:rPr lang="en-GB" dirty="0" err="1"/>
              <a:t>aliqua</a:t>
            </a:r>
            <a:r>
              <a:rPr lang="en-GB" dirty="0"/>
              <a:t>.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3183597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A3979D8-060E-E2C6-7A21-EE595D1556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9243381"/>
              </p:ext>
            </p:extLst>
          </p:nvPr>
        </p:nvGraphicFramePr>
        <p:xfrm>
          <a:off x="515938" y="1800000"/>
          <a:ext cx="11160124" cy="454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4D23C684-B233-5C0F-94C1-4B4DF1DD1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T" b="1" dirty="0">
                <a:latin typeface="Arial" panose="020B0604020202020204" pitchFamily="34" charset="0"/>
                <a:cs typeface="Arial" panose="020B0604020202020204" pitchFamily="34" charset="0"/>
              </a:rPr>
              <a:t>Antraštė</a:t>
            </a:r>
          </a:p>
        </p:txBody>
      </p:sp>
    </p:spTree>
    <p:extLst>
      <p:ext uri="{BB962C8B-B14F-4D97-AF65-F5344CB8AC3E}">
        <p14:creationId xmlns:p14="http://schemas.microsoft.com/office/powerpoint/2010/main" val="31535556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iberalai">
      <a:dk1>
        <a:srgbClr val="FF7800"/>
      </a:dk1>
      <a:lt1>
        <a:srgbClr val="FFC980"/>
      </a:lt1>
      <a:dk2>
        <a:srgbClr val="EC481A"/>
      </a:dk2>
      <a:lt2>
        <a:srgbClr val="FFFFFF"/>
      </a:lt2>
      <a:accent1>
        <a:srgbClr val="FF5E00"/>
      </a:accent1>
      <a:accent2>
        <a:srgbClr val="205C40"/>
      </a:accent2>
      <a:accent3>
        <a:srgbClr val="171C8F"/>
      </a:accent3>
      <a:accent4>
        <a:srgbClr val="CD545B"/>
      </a:accent4>
      <a:accent5>
        <a:srgbClr val="FCB600"/>
      </a:accent5>
      <a:accent6>
        <a:srgbClr val="000000"/>
      </a:accent6>
      <a:hlink>
        <a:srgbClr val="FF8200"/>
      </a:hlink>
      <a:folHlink>
        <a:srgbClr val="CE61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liberalų_prezentacija_Arial_šriftas" id="{03BECFDE-110E-2749-9BDC-3548FD77EFA7}" vid="{FFB3FD0F-4B5F-9E43-AFD4-0DA1F99ECC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205</Words>
  <Application>Microsoft Macintosh PowerPoint</Application>
  <PresentationFormat>Widescreen</PresentationFormat>
  <Paragraphs>41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Arial Narrow</vt:lpstr>
      <vt:lpstr>Calibri</vt:lpstr>
      <vt:lpstr>Freigeist Medium</vt:lpstr>
      <vt:lpstr>Office Theme</vt:lpstr>
      <vt:lpstr>Prezentacijos</vt:lpstr>
      <vt:lpstr>Prezentacijos</vt:lpstr>
      <vt:lpstr>Prezentacijos turinys</vt:lpstr>
      <vt:lpstr>Tema 1</vt:lpstr>
      <vt:lpstr>Antraštė </vt:lpstr>
      <vt:lpstr>„Lorem ipsum dolor sit amet. Consectetur adipiscing elit, sed do eiusmod tempor incididunt ut labre et dolore magna aliqua.” </vt:lpstr>
      <vt:lpstr>Tema 2</vt:lpstr>
      <vt:lpstr>Antraštė</vt:lpstr>
      <vt:lpstr>Antraštė</vt:lpstr>
      <vt:lpstr>Tema 3</vt:lpstr>
      <vt:lpstr>Lorem ipsum dolor sit amet</vt:lpstr>
      <vt:lpstr>PowerPoint Presentation</vt:lpstr>
      <vt:lpstr>Antraštė</vt:lpstr>
      <vt:lpstr>Lorem ipsum dolor sit amet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Prezentacijos</dc:title>
  <dc:creator>dizaino</dc:creator>
  <cp:lastModifiedBy>dizaino</cp:lastModifiedBy>
  <cp:revision>1</cp:revision>
  <dcterms:created xsi:type="dcterms:W3CDTF">2022-05-12T06:16:28Z</dcterms:created>
  <dcterms:modified xsi:type="dcterms:W3CDTF">2022-05-12T06:18:36Z</dcterms:modified>
</cp:coreProperties>
</file>